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48" r:id="rId1"/>
  </p:sldMasterIdLst>
  <p:notesMasterIdLst>
    <p:notesMasterId r:id="rId43"/>
  </p:notesMasterIdLst>
  <p:handoutMasterIdLst>
    <p:handoutMasterId r:id="rId44"/>
  </p:handoutMasterIdLst>
  <p:sldIdLst>
    <p:sldId id="324" r:id="rId2"/>
    <p:sldId id="399" r:id="rId3"/>
    <p:sldId id="258" r:id="rId4"/>
    <p:sldId id="259" r:id="rId5"/>
    <p:sldId id="260" r:id="rId6"/>
    <p:sldId id="311" r:id="rId7"/>
    <p:sldId id="261" r:id="rId8"/>
    <p:sldId id="262" r:id="rId9"/>
    <p:sldId id="264" r:id="rId10"/>
    <p:sldId id="263" r:id="rId11"/>
    <p:sldId id="265" r:id="rId12"/>
    <p:sldId id="266" r:id="rId13"/>
    <p:sldId id="267" r:id="rId14"/>
    <p:sldId id="268" r:id="rId15"/>
    <p:sldId id="269" r:id="rId16"/>
    <p:sldId id="270" r:id="rId17"/>
    <p:sldId id="271" r:id="rId18"/>
    <p:sldId id="316" r:id="rId19"/>
    <p:sldId id="317" r:id="rId20"/>
    <p:sldId id="273" r:id="rId21"/>
    <p:sldId id="274" r:id="rId22"/>
    <p:sldId id="275" r:id="rId23"/>
    <p:sldId id="392" r:id="rId24"/>
    <p:sldId id="393" r:id="rId25"/>
    <p:sldId id="394" r:id="rId26"/>
    <p:sldId id="395" r:id="rId27"/>
    <p:sldId id="396" r:id="rId28"/>
    <p:sldId id="320" r:id="rId29"/>
    <p:sldId id="280" r:id="rId30"/>
    <p:sldId id="282" r:id="rId31"/>
    <p:sldId id="284" r:id="rId32"/>
    <p:sldId id="285" r:id="rId33"/>
    <p:sldId id="286" r:id="rId34"/>
    <p:sldId id="287" r:id="rId35"/>
    <p:sldId id="288" r:id="rId36"/>
    <p:sldId id="289" r:id="rId37"/>
    <p:sldId id="290" r:id="rId38"/>
    <p:sldId id="321" r:id="rId39"/>
    <p:sldId id="291" r:id="rId40"/>
    <p:sldId id="292" r:id="rId41"/>
    <p:sldId id="309" r:id="rId42"/>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86" roundtripDataSignature="AMtx7mh7+s+pXA07KNibgzfr90GAR3Gf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2F542E7-B878-4DC0-9F74-7368DE8D1148}">
  <a:tblStyle styleId="{32F542E7-B878-4DC0-9F74-7368DE8D1148}"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 styleId="{A0B21B6A-BA88-441A-A969-9E75DADBEF81}" styleName="Table_1">
    <a:wholeTbl>
      <a:tcTxStyle b="off" i="off">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3728"/>
    <p:restoredTop sz="58609" autoAdjust="0"/>
  </p:normalViewPr>
  <p:slideViewPr>
    <p:cSldViewPr snapToGrid="0">
      <p:cViewPr varScale="1">
        <p:scale>
          <a:sx n="68" d="100"/>
          <a:sy n="68" d="100"/>
        </p:scale>
        <p:origin x="200" y="616"/>
      </p:cViewPr>
      <p:guideLst/>
    </p:cSldViewPr>
  </p:slideViewPr>
  <p:notesTextViewPr>
    <p:cViewPr>
      <p:scale>
        <a:sx n="1" d="1"/>
        <a:sy n="1" d="1"/>
      </p:scale>
      <p:origin x="0" y="0"/>
    </p:cViewPr>
  </p:notesTextViewPr>
  <p:notesViewPr>
    <p:cSldViewPr snapToGrid="0">
      <p:cViewPr varScale="1">
        <p:scale>
          <a:sx n="65" d="100"/>
          <a:sy n="65" d="100"/>
        </p:scale>
        <p:origin x="3082" y="3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89"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87"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90"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handoutMaster" Target="handoutMasters/handoutMaster1.xml"/><Relationship Id="rId86" Type="http://customschemas.google.com/relationships/presentationmetadata" Target="meta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slide" Target="slides/slide40.xml"/><Relationship Id="rId88"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F3D7850-D1A7-43C0-9851-95D0FC987883}" type="doc">
      <dgm:prSet loTypeId="urn:microsoft.com/office/officeart/2005/8/layout/hierarchy6" loCatId="hierarchy" qsTypeId="urn:microsoft.com/office/officeart/2005/8/quickstyle/simple3" qsCatId="simple" csTypeId="urn:microsoft.com/office/officeart/2005/8/colors/accent1_2" csCatId="accent1" phldr="1"/>
      <dgm:spPr/>
      <dgm:t>
        <a:bodyPr/>
        <a:lstStyle/>
        <a:p>
          <a:endParaRPr lang="en-US"/>
        </a:p>
      </dgm:t>
    </dgm:pt>
    <dgm:pt modelId="{F243ED30-D317-43D0-989A-574322893C34}">
      <dgm:prSet phldrT="[Text]"/>
      <dgm:spPr/>
      <dgm:t>
        <a:bodyPr/>
        <a:lstStyle/>
        <a:p>
          <a:pPr algn="ctr"/>
          <a:r>
            <a:rPr lang="en-US" b="1"/>
            <a:t>Managing Director</a:t>
          </a:r>
          <a:endParaRPr lang="en-US" b="1" dirty="0"/>
        </a:p>
      </dgm:t>
    </dgm:pt>
    <dgm:pt modelId="{7B04D881-8CC8-4771-B1C9-6F064EE97BDF}" type="parTrans" cxnId="{A42764DC-2FD6-485A-A26A-7C9F3918EA5E}">
      <dgm:prSet/>
      <dgm:spPr/>
      <dgm:t>
        <a:bodyPr/>
        <a:lstStyle/>
        <a:p>
          <a:pPr algn="ctr"/>
          <a:endParaRPr lang="en-US" b="1">
            <a:solidFill>
              <a:schemeClr val="tx1"/>
            </a:solidFill>
          </a:endParaRPr>
        </a:p>
      </dgm:t>
    </dgm:pt>
    <dgm:pt modelId="{BF326F92-BB71-428A-A227-8D5E757A698D}" type="sibTrans" cxnId="{A42764DC-2FD6-485A-A26A-7C9F3918EA5E}">
      <dgm:prSet/>
      <dgm:spPr/>
      <dgm:t>
        <a:bodyPr/>
        <a:lstStyle/>
        <a:p>
          <a:pPr algn="ctr"/>
          <a:endParaRPr lang="en-US" b="1">
            <a:solidFill>
              <a:schemeClr val="tx1"/>
            </a:solidFill>
          </a:endParaRPr>
        </a:p>
      </dgm:t>
    </dgm:pt>
    <dgm:pt modelId="{3260CE28-0D89-402F-A015-17679521F243}" type="asst">
      <dgm:prSet phldrT="[Text]"/>
      <dgm:spPr/>
      <dgm:t>
        <a:bodyPr/>
        <a:lstStyle/>
        <a:p>
          <a:pPr algn="ctr"/>
          <a:r>
            <a:rPr lang="en-US" b="1"/>
            <a:t>Head of Manufacturing</a:t>
          </a:r>
          <a:endParaRPr lang="en-US" b="1" dirty="0"/>
        </a:p>
      </dgm:t>
    </dgm:pt>
    <dgm:pt modelId="{510D4334-1265-48B9-A0B8-849F079DE392}" type="parTrans" cxnId="{DEB47A83-928A-417A-BE5D-9A0E8A9C01EE}">
      <dgm:prSet/>
      <dgm:spPr/>
      <dgm:t>
        <a:bodyPr/>
        <a:lstStyle/>
        <a:p>
          <a:pPr algn="ctr"/>
          <a:endParaRPr lang="en-US" b="1">
            <a:solidFill>
              <a:schemeClr val="tx1"/>
            </a:solidFill>
          </a:endParaRPr>
        </a:p>
      </dgm:t>
    </dgm:pt>
    <dgm:pt modelId="{B0F21034-7FC3-4FD8-8F3D-4FA5138D8B96}" type="sibTrans" cxnId="{DEB47A83-928A-417A-BE5D-9A0E8A9C01EE}">
      <dgm:prSet/>
      <dgm:spPr/>
      <dgm:t>
        <a:bodyPr/>
        <a:lstStyle/>
        <a:p>
          <a:pPr algn="ctr"/>
          <a:endParaRPr lang="en-US" b="1">
            <a:solidFill>
              <a:schemeClr val="tx1"/>
            </a:solidFill>
          </a:endParaRPr>
        </a:p>
      </dgm:t>
    </dgm:pt>
    <dgm:pt modelId="{D0854C3E-D9C3-4FA9-BDC6-91410274160C}" type="asst">
      <dgm:prSet phldrT="[Text]"/>
      <dgm:spPr/>
      <dgm:t>
        <a:bodyPr/>
        <a:lstStyle/>
        <a:p>
          <a:pPr algn="ctr"/>
          <a:r>
            <a:rPr lang="en-US" b="1"/>
            <a:t>Head of Engineering</a:t>
          </a:r>
          <a:endParaRPr lang="en-US" b="1" dirty="0"/>
        </a:p>
      </dgm:t>
    </dgm:pt>
    <dgm:pt modelId="{B7358179-7E04-4576-B6A9-533E7DEB7142}" type="parTrans" cxnId="{99BA94A8-850F-44C7-AAAD-6F4EE17F3FD5}">
      <dgm:prSet/>
      <dgm:spPr/>
      <dgm:t>
        <a:bodyPr/>
        <a:lstStyle/>
        <a:p>
          <a:pPr algn="ctr"/>
          <a:endParaRPr lang="en-US" b="1">
            <a:solidFill>
              <a:schemeClr val="tx1"/>
            </a:solidFill>
          </a:endParaRPr>
        </a:p>
      </dgm:t>
    </dgm:pt>
    <dgm:pt modelId="{9C88683D-7984-423B-98C3-D116234EED22}" type="sibTrans" cxnId="{99BA94A8-850F-44C7-AAAD-6F4EE17F3FD5}">
      <dgm:prSet/>
      <dgm:spPr/>
      <dgm:t>
        <a:bodyPr/>
        <a:lstStyle/>
        <a:p>
          <a:pPr algn="ctr"/>
          <a:endParaRPr lang="en-US" b="1">
            <a:solidFill>
              <a:schemeClr val="tx1"/>
            </a:solidFill>
          </a:endParaRPr>
        </a:p>
      </dgm:t>
    </dgm:pt>
    <dgm:pt modelId="{D07493D9-80DB-4D05-A41D-FDB376E36F72}" type="asst">
      <dgm:prSet phldrT="[Text]"/>
      <dgm:spPr/>
      <dgm:t>
        <a:bodyPr/>
        <a:lstStyle/>
        <a:p>
          <a:pPr algn="ctr"/>
          <a:r>
            <a:rPr lang="en-US" b="1"/>
            <a:t>Manager: Widget Production</a:t>
          </a:r>
          <a:endParaRPr lang="en-US" b="1" dirty="0"/>
        </a:p>
      </dgm:t>
    </dgm:pt>
    <dgm:pt modelId="{2BDFDEB7-D29D-49C0-8923-CF2251FEC9F5}" type="parTrans" cxnId="{0D08B41A-7C68-4DBC-9113-C8EDFCB65978}">
      <dgm:prSet/>
      <dgm:spPr/>
      <dgm:t>
        <a:bodyPr/>
        <a:lstStyle/>
        <a:p>
          <a:pPr algn="ctr"/>
          <a:endParaRPr lang="en-US" b="1">
            <a:solidFill>
              <a:schemeClr val="tx1"/>
            </a:solidFill>
          </a:endParaRPr>
        </a:p>
      </dgm:t>
    </dgm:pt>
    <dgm:pt modelId="{5A202762-FCC7-4647-8EC8-FB0FE6377239}" type="sibTrans" cxnId="{0D08B41A-7C68-4DBC-9113-C8EDFCB65978}">
      <dgm:prSet/>
      <dgm:spPr/>
      <dgm:t>
        <a:bodyPr/>
        <a:lstStyle/>
        <a:p>
          <a:pPr algn="ctr"/>
          <a:endParaRPr lang="en-US" b="1">
            <a:solidFill>
              <a:schemeClr val="tx1"/>
            </a:solidFill>
          </a:endParaRPr>
        </a:p>
      </dgm:t>
    </dgm:pt>
    <dgm:pt modelId="{AE4E2685-F3D3-4B85-BF15-ABF1A00071D9}" type="asst">
      <dgm:prSet phldrT="[Text]"/>
      <dgm:spPr/>
      <dgm:t>
        <a:bodyPr/>
        <a:lstStyle/>
        <a:p>
          <a:pPr algn="ctr"/>
          <a:r>
            <a:rPr lang="en-US" b="1"/>
            <a:t>Manager: Assembly</a:t>
          </a:r>
          <a:endParaRPr lang="en-US" b="1" dirty="0"/>
        </a:p>
      </dgm:t>
    </dgm:pt>
    <dgm:pt modelId="{A19F1967-6AA4-48AC-BF85-E25466C1A207}" type="parTrans" cxnId="{82B42273-4965-436B-AE1F-1CFEF912EC27}">
      <dgm:prSet/>
      <dgm:spPr/>
      <dgm:t>
        <a:bodyPr/>
        <a:lstStyle/>
        <a:p>
          <a:pPr algn="ctr"/>
          <a:endParaRPr lang="en-US" b="1">
            <a:solidFill>
              <a:schemeClr val="tx1"/>
            </a:solidFill>
          </a:endParaRPr>
        </a:p>
      </dgm:t>
    </dgm:pt>
    <dgm:pt modelId="{894BCD8C-58D1-44BA-AC4A-2E31326F347A}" type="sibTrans" cxnId="{82B42273-4965-436B-AE1F-1CFEF912EC27}">
      <dgm:prSet/>
      <dgm:spPr/>
      <dgm:t>
        <a:bodyPr/>
        <a:lstStyle/>
        <a:p>
          <a:pPr algn="ctr"/>
          <a:endParaRPr lang="en-US" b="1">
            <a:solidFill>
              <a:schemeClr val="tx1"/>
            </a:solidFill>
          </a:endParaRPr>
        </a:p>
      </dgm:t>
    </dgm:pt>
    <dgm:pt modelId="{063B365A-B7AB-477D-AC24-2FA7E1A237B5}" type="asst">
      <dgm:prSet phldrT="[Text]"/>
      <dgm:spPr/>
      <dgm:t>
        <a:bodyPr/>
        <a:lstStyle/>
        <a:p>
          <a:pPr algn="ctr"/>
          <a:r>
            <a:rPr lang="en-US" b="1"/>
            <a:t>Manager: Packing</a:t>
          </a:r>
          <a:endParaRPr lang="en-US" b="1" dirty="0"/>
        </a:p>
      </dgm:t>
    </dgm:pt>
    <dgm:pt modelId="{BDE773BA-A51B-4C73-A96E-F3ADA8F63D82}" type="parTrans" cxnId="{C694A901-599F-4F2F-9A0A-1767FEF3CD17}">
      <dgm:prSet/>
      <dgm:spPr/>
      <dgm:t>
        <a:bodyPr/>
        <a:lstStyle/>
        <a:p>
          <a:pPr algn="ctr"/>
          <a:endParaRPr lang="en-US" b="1">
            <a:solidFill>
              <a:schemeClr val="tx1"/>
            </a:solidFill>
          </a:endParaRPr>
        </a:p>
      </dgm:t>
    </dgm:pt>
    <dgm:pt modelId="{F5F7EF77-A7DE-44E2-AF19-0744F7CABBE2}" type="sibTrans" cxnId="{C694A901-599F-4F2F-9A0A-1767FEF3CD17}">
      <dgm:prSet/>
      <dgm:spPr/>
      <dgm:t>
        <a:bodyPr/>
        <a:lstStyle/>
        <a:p>
          <a:pPr algn="ctr"/>
          <a:endParaRPr lang="en-US" b="1">
            <a:solidFill>
              <a:schemeClr val="tx1"/>
            </a:solidFill>
          </a:endParaRPr>
        </a:p>
      </dgm:t>
    </dgm:pt>
    <dgm:pt modelId="{554EE961-3106-472C-8851-676DCD988048}" type="asst">
      <dgm:prSet phldrT="[Text]"/>
      <dgm:spPr/>
      <dgm:t>
        <a:bodyPr/>
        <a:lstStyle/>
        <a:p>
          <a:pPr algn="ctr"/>
          <a:r>
            <a:rPr lang="en-US" b="1"/>
            <a:t>Day Shift Supervisor</a:t>
          </a:r>
          <a:endParaRPr lang="en-US" b="1" dirty="0"/>
        </a:p>
      </dgm:t>
    </dgm:pt>
    <dgm:pt modelId="{18AD4C7F-E283-4889-8404-B33491DD838F}" type="parTrans" cxnId="{2CCF7315-A2BA-4F47-8709-28B756F65C9C}">
      <dgm:prSet/>
      <dgm:spPr/>
      <dgm:t>
        <a:bodyPr/>
        <a:lstStyle/>
        <a:p>
          <a:pPr algn="ctr"/>
          <a:endParaRPr lang="en-US" b="1">
            <a:solidFill>
              <a:schemeClr val="tx1"/>
            </a:solidFill>
          </a:endParaRPr>
        </a:p>
      </dgm:t>
    </dgm:pt>
    <dgm:pt modelId="{330AEB62-FF95-45D6-A2A6-258D0D967EBF}" type="sibTrans" cxnId="{2CCF7315-A2BA-4F47-8709-28B756F65C9C}">
      <dgm:prSet/>
      <dgm:spPr/>
      <dgm:t>
        <a:bodyPr/>
        <a:lstStyle/>
        <a:p>
          <a:pPr algn="ctr"/>
          <a:endParaRPr lang="en-US" b="1">
            <a:solidFill>
              <a:schemeClr val="tx1"/>
            </a:solidFill>
          </a:endParaRPr>
        </a:p>
      </dgm:t>
    </dgm:pt>
    <dgm:pt modelId="{1BB37507-7DE3-4693-BB89-2E48A9AAB07E}" type="asst">
      <dgm:prSet phldrT="[Text]"/>
      <dgm:spPr/>
      <dgm:t>
        <a:bodyPr/>
        <a:lstStyle/>
        <a:p>
          <a:pPr algn="ctr"/>
          <a:r>
            <a:rPr lang="en-US" b="1"/>
            <a:t>Night Shift Supervisor</a:t>
          </a:r>
          <a:endParaRPr lang="en-US" b="1" dirty="0"/>
        </a:p>
      </dgm:t>
    </dgm:pt>
    <dgm:pt modelId="{39C73768-D4A9-423C-A387-B2B393DA54E7}" type="parTrans" cxnId="{FCF2E86B-9BEC-4BFF-9422-9C119AA6AFCB}">
      <dgm:prSet/>
      <dgm:spPr/>
      <dgm:t>
        <a:bodyPr/>
        <a:lstStyle/>
        <a:p>
          <a:pPr algn="ctr"/>
          <a:endParaRPr lang="en-US" b="1">
            <a:solidFill>
              <a:schemeClr val="tx1"/>
            </a:solidFill>
          </a:endParaRPr>
        </a:p>
      </dgm:t>
    </dgm:pt>
    <dgm:pt modelId="{A3EF1AB9-2849-4DE1-8EF0-DFCACF3720E6}" type="sibTrans" cxnId="{FCF2E86B-9BEC-4BFF-9422-9C119AA6AFCB}">
      <dgm:prSet/>
      <dgm:spPr/>
      <dgm:t>
        <a:bodyPr/>
        <a:lstStyle/>
        <a:p>
          <a:pPr algn="ctr"/>
          <a:endParaRPr lang="en-US" b="1">
            <a:solidFill>
              <a:schemeClr val="tx1"/>
            </a:solidFill>
          </a:endParaRPr>
        </a:p>
      </dgm:t>
    </dgm:pt>
    <dgm:pt modelId="{E1128893-A3A8-455C-88C3-E6BC0212BD57}" type="asst">
      <dgm:prSet phldrT="[Text]"/>
      <dgm:spPr/>
      <dgm:t>
        <a:bodyPr/>
        <a:lstStyle/>
        <a:p>
          <a:pPr algn="ctr"/>
          <a:r>
            <a:rPr lang="en-US" b="1"/>
            <a:t>Shift Supervisor</a:t>
          </a:r>
          <a:endParaRPr lang="en-US" b="1" dirty="0"/>
        </a:p>
      </dgm:t>
    </dgm:pt>
    <dgm:pt modelId="{A0BCB633-4EB9-4E55-AC51-12E58892B87F}" type="parTrans" cxnId="{7E27409B-BFCC-421D-BF5C-7CE800E1DEBD}">
      <dgm:prSet/>
      <dgm:spPr/>
      <dgm:t>
        <a:bodyPr/>
        <a:lstStyle/>
        <a:p>
          <a:pPr algn="ctr"/>
          <a:endParaRPr lang="en-US" b="1">
            <a:solidFill>
              <a:schemeClr val="tx1"/>
            </a:solidFill>
          </a:endParaRPr>
        </a:p>
      </dgm:t>
    </dgm:pt>
    <dgm:pt modelId="{B242729A-EE3E-4C28-A30D-CE001A970AC9}" type="sibTrans" cxnId="{7E27409B-BFCC-421D-BF5C-7CE800E1DEBD}">
      <dgm:prSet/>
      <dgm:spPr/>
      <dgm:t>
        <a:bodyPr/>
        <a:lstStyle/>
        <a:p>
          <a:pPr algn="ctr"/>
          <a:endParaRPr lang="en-US" b="1">
            <a:solidFill>
              <a:schemeClr val="tx1"/>
            </a:solidFill>
          </a:endParaRPr>
        </a:p>
      </dgm:t>
    </dgm:pt>
    <dgm:pt modelId="{85CF56CD-D070-4393-9B2E-B11F7D90BF5E}" type="asst">
      <dgm:prSet phldrT="[Text]"/>
      <dgm:spPr/>
      <dgm:t>
        <a:bodyPr/>
        <a:lstStyle/>
        <a:p>
          <a:pPr algn="ctr"/>
          <a:r>
            <a:rPr lang="en-US" b="1"/>
            <a:t>Shift Supervisor</a:t>
          </a:r>
          <a:endParaRPr lang="en-US" b="1" dirty="0"/>
        </a:p>
      </dgm:t>
    </dgm:pt>
    <dgm:pt modelId="{D38CFB6A-7C7C-4D58-850B-C0858A53D32A}" type="parTrans" cxnId="{56FC087E-8469-4152-B177-9AF9AF331B2D}">
      <dgm:prSet/>
      <dgm:spPr/>
      <dgm:t>
        <a:bodyPr/>
        <a:lstStyle/>
        <a:p>
          <a:pPr algn="ctr"/>
          <a:endParaRPr lang="en-US" b="1">
            <a:solidFill>
              <a:schemeClr val="tx1"/>
            </a:solidFill>
          </a:endParaRPr>
        </a:p>
      </dgm:t>
    </dgm:pt>
    <dgm:pt modelId="{D07B73F9-929C-4C72-A852-6FDE43FCC67F}" type="sibTrans" cxnId="{56FC087E-8469-4152-B177-9AF9AF331B2D}">
      <dgm:prSet/>
      <dgm:spPr/>
      <dgm:t>
        <a:bodyPr/>
        <a:lstStyle/>
        <a:p>
          <a:pPr algn="ctr"/>
          <a:endParaRPr lang="en-US" b="1">
            <a:solidFill>
              <a:schemeClr val="tx1"/>
            </a:solidFill>
          </a:endParaRPr>
        </a:p>
      </dgm:t>
    </dgm:pt>
    <dgm:pt modelId="{32BFA988-D653-4835-9197-3A3D8152547C}" type="pres">
      <dgm:prSet presAssocID="{1F3D7850-D1A7-43C0-9851-95D0FC987883}" presName="mainComposite" presStyleCnt="0">
        <dgm:presLayoutVars>
          <dgm:chPref val="1"/>
          <dgm:dir/>
          <dgm:animOne val="branch"/>
          <dgm:animLvl val="lvl"/>
          <dgm:resizeHandles val="exact"/>
        </dgm:presLayoutVars>
      </dgm:prSet>
      <dgm:spPr/>
    </dgm:pt>
    <dgm:pt modelId="{EC409950-2B8A-46FB-95AE-9C20F7A48FBC}" type="pres">
      <dgm:prSet presAssocID="{1F3D7850-D1A7-43C0-9851-95D0FC987883}" presName="hierFlow" presStyleCnt="0"/>
      <dgm:spPr/>
    </dgm:pt>
    <dgm:pt modelId="{E994D3AF-FCAA-4311-8060-8DD7048E42C5}" type="pres">
      <dgm:prSet presAssocID="{1F3D7850-D1A7-43C0-9851-95D0FC987883}" presName="hierChild1" presStyleCnt="0">
        <dgm:presLayoutVars>
          <dgm:chPref val="1"/>
          <dgm:animOne val="branch"/>
          <dgm:animLvl val="lvl"/>
        </dgm:presLayoutVars>
      </dgm:prSet>
      <dgm:spPr/>
    </dgm:pt>
    <dgm:pt modelId="{7EB0DFD4-8830-428B-B447-E95FDD09C6FB}" type="pres">
      <dgm:prSet presAssocID="{F243ED30-D317-43D0-989A-574322893C34}" presName="Name14" presStyleCnt="0"/>
      <dgm:spPr/>
    </dgm:pt>
    <dgm:pt modelId="{DE8CECEE-B348-4073-8993-62CFD73A67F4}" type="pres">
      <dgm:prSet presAssocID="{F243ED30-D317-43D0-989A-574322893C34}" presName="level1Shape" presStyleLbl="node0" presStyleIdx="0" presStyleCnt="1">
        <dgm:presLayoutVars>
          <dgm:chPref val="3"/>
        </dgm:presLayoutVars>
      </dgm:prSet>
      <dgm:spPr/>
    </dgm:pt>
    <dgm:pt modelId="{EC618B46-0171-488D-9DBC-A76AE7897D19}" type="pres">
      <dgm:prSet presAssocID="{F243ED30-D317-43D0-989A-574322893C34}" presName="hierChild2" presStyleCnt="0"/>
      <dgm:spPr/>
    </dgm:pt>
    <dgm:pt modelId="{34D26EF3-5802-4B45-9A74-877D64D02CD8}" type="pres">
      <dgm:prSet presAssocID="{510D4334-1265-48B9-A0B8-849F079DE392}" presName="Name19" presStyleLbl="parChTrans1D2" presStyleIdx="0" presStyleCnt="2"/>
      <dgm:spPr/>
    </dgm:pt>
    <dgm:pt modelId="{8E55EF02-684B-4AEC-906F-514AACDD05D1}" type="pres">
      <dgm:prSet presAssocID="{3260CE28-0D89-402F-A015-17679521F243}" presName="Name21" presStyleCnt="0"/>
      <dgm:spPr/>
    </dgm:pt>
    <dgm:pt modelId="{314E0A5E-B23C-4558-AC95-E2B4200E8B1F}" type="pres">
      <dgm:prSet presAssocID="{3260CE28-0D89-402F-A015-17679521F243}" presName="level2Shape" presStyleLbl="asst1" presStyleIdx="0" presStyleCnt="9"/>
      <dgm:spPr/>
    </dgm:pt>
    <dgm:pt modelId="{AE0A005C-3852-42CA-A4E4-C266D0C3994A}" type="pres">
      <dgm:prSet presAssocID="{3260CE28-0D89-402F-A015-17679521F243}" presName="hierChild3" presStyleCnt="0"/>
      <dgm:spPr/>
    </dgm:pt>
    <dgm:pt modelId="{34A99E98-7EE7-460C-8FEC-45408F4375F4}" type="pres">
      <dgm:prSet presAssocID="{2BDFDEB7-D29D-49C0-8923-CF2251FEC9F5}" presName="Name19" presStyleLbl="parChTrans1D3" presStyleIdx="0" presStyleCnt="1"/>
      <dgm:spPr/>
    </dgm:pt>
    <dgm:pt modelId="{CB296F36-04C5-4E72-80BF-81507C88DA3B}" type="pres">
      <dgm:prSet presAssocID="{D07493D9-80DB-4D05-A41D-FDB376E36F72}" presName="Name21" presStyleCnt="0"/>
      <dgm:spPr/>
    </dgm:pt>
    <dgm:pt modelId="{93D83A0F-9085-4E3E-A996-62FB02F8596F}" type="pres">
      <dgm:prSet presAssocID="{D07493D9-80DB-4D05-A41D-FDB376E36F72}" presName="level2Shape" presStyleLbl="asst1" presStyleIdx="1" presStyleCnt="9"/>
      <dgm:spPr/>
    </dgm:pt>
    <dgm:pt modelId="{140AC991-A73C-408D-A381-3ED5D031126E}" type="pres">
      <dgm:prSet presAssocID="{D07493D9-80DB-4D05-A41D-FDB376E36F72}" presName="hierChild3" presStyleCnt="0"/>
      <dgm:spPr/>
    </dgm:pt>
    <dgm:pt modelId="{E2A0AFD1-39D6-4F53-94B9-8E4AFA990ECB}" type="pres">
      <dgm:prSet presAssocID="{A19F1967-6AA4-48AC-BF85-E25466C1A207}" presName="Name19" presStyleLbl="parChTrans1D4" presStyleIdx="0" presStyleCnt="6"/>
      <dgm:spPr/>
    </dgm:pt>
    <dgm:pt modelId="{4B4E5C21-4FA9-417E-B437-8A49289AC7A0}" type="pres">
      <dgm:prSet presAssocID="{AE4E2685-F3D3-4B85-BF15-ABF1A00071D9}" presName="Name21" presStyleCnt="0"/>
      <dgm:spPr/>
    </dgm:pt>
    <dgm:pt modelId="{710213ED-F84E-43D4-A7C8-6A196F92480C}" type="pres">
      <dgm:prSet presAssocID="{AE4E2685-F3D3-4B85-BF15-ABF1A00071D9}" presName="level2Shape" presStyleLbl="asst1" presStyleIdx="2" presStyleCnt="9"/>
      <dgm:spPr/>
    </dgm:pt>
    <dgm:pt modelId="{F36C7D0B-DF2B-4665-A647-CBBB209A2330}" type="pres">
      <dgm:prSet presAssocID="{AE4E2685-F3D3-4B85-BF15-ABF1A00071D9}" presName="hierChild3" presStyleCnt="0"/>
      <dgm:spPr/>
    </dgm:pt>
    <dgm:pt modelId="{424F86D3-A221-41A7-A792-F53BDE73B667}" type="pres">
      <dgm:prSet presAssocID="{18AD4C7F-E283-4889-8404-B33491DD838F}" presName="Name19" presStyleLbl="parChTrans1D4" presStyleIdx="1" presStyleCnt="6"/>
      <dgm:spPr/>
    </dgm:pt>
    <dgm:pt modelId="{60190A37-795B-494F-8543-835A27732F53}" type="pres">
      <dgm:prSet presAssocID="{554EE961-3106-472C-8851-676DCD988048}" presName="Name21" presStyleCnt="0"/>
      <dgm:spPr/>
    </dgm:pt>
    <dgm:pt modelId="{1D8AAE21-037E-4704-A3CD-477D90AE22D5}" type="pres">
      <dgm:prSet presAssocID="{554EE961-3106-472C-8851-676DCD988048}" presName="level2Shape" presStyleLbl="asst1" presStyleIdx="3" presStyleCnt="9"/>
      <dgm:spPr/>
    </dgm:pt>
    <dgm:pt modelId="{54081EB1-F841-422F-AA0D-837A6A0FCE69}" type="pres">
      <dgm:prSet presAssocID="{554EE961-3106-472C-8851-676DCD988048}" presName="hierChild3" presStyleCnt="0"/>
      <dgm:spPr/>
    </dgm:pt>
    <dgm:pt modelId="{69A1AD94-32D7-4400-ACD3-40C008CEF65F}" type="pres">
      <dgm:prSet presAssocID="{39C73768-D4A9-423C-A387-B2B393DA54E7}" presName="Name19" presStyleLbl="parChTrans1D4" presStyleIdx="2" presStyleCnt="6"/>
      <dgm:spPr/>
    </dgm:pt>
    <dgm:pt modelId="{21858A62-06D6-4CC7-891E-66BA5223E87B}" type="pres">
      <dgm:prSet presAssocID="{1BB37507-7DE3-4693-BB89-2E48A9AAB07E}" presName="Name21" presStyleCnt="0"/>
      <dgm:spPr/>
    </dgm:pt>
    <dgm:pt modelId="{F9971607-9FD4-4A7B-A438-0E2ACB8BF3B1}" type="pres">
      <dgm:prSet presAssocID="{1BB37507-7DE3-4693-BB89-2E48A9AAB07E}" presName="level2Shape" presStyleLbl="asst1" presStyleIdx="4" presStyleCnt="9"/>
      <dgm:spPr/>
    </dgm:pt>
    <dgm:pt modelId="{00ABDA55-35FD-402F-B7A4-46BA7E24E0EB}" type="pres">
      <dgm:prSet presAssocID="{1BB37507-7DE3-4693-BB89-2E48A9AAB07E}" presName="hierChild3" presStyleCnt="0"/>
      <dgm:spPr/>
    </dgm:pt>
    <dgm:pt modelId="{D2A47944-F8EF-4D44-9B90-EC95749280DC}" type="pres">
      <dgm:prSet presAssocID="{BDE773BA-A51B-4C73-A96E-F3ADA8F63D82}" presName="Name19" presStyleLbl="parChTrans1D4" presStyleIdx="3" presStyleCnt="6"/>
      <dgm:spPr/>
    </dgm:pt>
    <dgm:pt modelId="{C75CBE89-521B-4AF1-BA62-12FBD260D94A}" type="pres">
      <dgm:prSet presAssocID="{063B365A-B7AB-477D-AC24-2FA7E1A237B5}" presName="Name21" presStyleCnt="0"/>
      <dgm:spPr/>
    </dgm:pt>
    <dgm:pt modelId="{F53D317D-A8A0-40FD-BAE7-3F300FEA2CC7}" type="pres">
      <dgm:prSet presAssocID="{063B365A-B7AB-477D-AC24-2FA7E1A237B5}" presName="level2Shape" presStyleLbl="asst1" presStyleIdx="5" presStyleCnt="9"/>
      <dgm:spPr/>
    </dgm:pt>
    <dgm:pt modelId="{AA0AA3D4-30D1-42FD-BAD5-0915FB12647A}" type="pres">
      <dgm:prSet presAssocID="{063B365A-B7AB-477D-AC24-2FA7E1A237B5}" presName="hierChild3" presStyleCnt="0"/>
      <dgm:spPr/>
    </dgm:pt>
    <dgm:pt modelId="{87934121-48F8-4000-A7DC-594A63E61F20}" type="pres">
      <dgm:prSet presAssocID="{A0BCB633-4EB9-4E55-AC51-12E58892B87F}" presName="Name19" presStyleLbl="parChTrans1D4" presStyleIdx="4" presStyleCnt="6"/>
      <dgm:spPr/>
    </dgm:pt>
    <dgm:pt modelId="{25CA46D4-EDCF-4954-900F-A4963082265A}" type="pres">
      <dgm:prSet presAssocID="{E1128893-A3A8-455C-88C3-E6BC0212BD57}" presName="Name21" presStyleCnt="0"/>
      <dgm:spPr/>
    </dgm:pt>
    <dgm:pt modelId="{6197EBCC-7710-4380-A1B8-1BB13382E78C}" type="pres">
      <dgm:prSet presAssocID="{E1128893-A3A8-455C-88C3-E6BC0212BD57}" presName="level2Shape" presStyleLbl="asst1" presStyleIdx="6" presStyleCnt="9"/>
      <dgm:spPr/>
    </dgm:pt>
    <dgm:pt modelId="{82B34260-40EC-4CAA-A5C2-8A76900206F3}" type="pres">
      <dgm:prSet presAssocID="{E1128893-A3A8-455C-88C3-E6BC0212BD57}" presName="hierChild3" presStyleCnt="0"/>
      <dgm:spPr/>
    </dgm:pt>
    <dgm:pt modelId="{62A32B18-8796-4091-96C2-7D5722B8D8F1}" type="pres">
      <dgm:prSet presAssocID="{D38CFB6A-7C7C-4D58-850B-C0858A53D32A}" presName="Name19" presStyleLbl="parChTrans1D4" presStyleIdx="5" presStyleCnt="6"/>
      <dgm:spPr/>
    </dgm:pt>
    <dgm:pt modelId="{6E8ECC9F-63E6-4631-843B-DC7DDE7D5399}" type="pres">
      <dgm:prSet presAssocID="{85CF56CD-D070-4393-9B2E-B11F7D90BF5E}" presName="Name21" presStyleCnt="0"/>
      <dgm:spPr/>
    </dgm:pt>
    <dgm:pt modelId="{7190DB0B-7B6B-4C0C-B149-00182CA68A8F}" type="pres">
      <dgm:prSet presAssocID="{85CF56CD-D070-4393-9B2E-B11F7D90BF5E}" presName="level2Shape" presStyleLbl="asst1" presStyleIdx="7" presStyleCnt="9"/>
      <dgm:spPr/>
    </dgm:pt>
    <dgm:pt modelId="{B631F7D4-23D2-47A6-BADF-994843A383DD}" type="pres">
      <dgm:prSet presAssocID="{85CF56CD-D070-4393-9B2E-B11F7D90BF5E}" presName="hierChild3" presStyleCnt="0"/>
      <dgm:spPr/>
    </dgm:pt>
    <dgm:pt modelId="{EE300027-D01A-449C-B3EA-FCA127BC48B4}" type="pres">
      <dgm:prSet presAssocID="{B7358179-7E04-4576-B6A9-533E7DEB7142}" presName="Name19" presStyleLbl="parChTrans1D2" presStyleIdx="1" presStyleCnt="2"/>
      <dgm:spPr/>
    </dgm:pt>
    <dgm:pt modelId="{B3180575-365F-4E75-9CE5-C39A44B8BDB1}" type="pres">
      <dgm:prSet presAssocID="{D0854C3E-D9C3-4FA9-BDC6-91410274160C}" presName="Name21" presStyleCnt="0"/>
      <dgm:spPr/>
    </dgm:pt>
    <dgm:pt modelId="{8ECC3A7B-BE43-420A-96F0-B1CDD6F9DA94}" type="pres">
      <dgm:prSet presAssocID="{D0854C3E-D9C3-4FA9-BDC6-91410274160C}" presName="level2Shape" presStyleLbl="asst1" presStyleIdx="8" presStyleCnt="9"/>
      <dgm:spPr/>
    </dgm:pt>
    <dgm:pt modelId="{019A6BA8-A4A3-461C-B07C-31DA7F98A3B0}" type="pres">
      <dgm:prSet presAssocID="{D0854C3E-D9C3-4FA9-BDC6-91410274160C}" presName="hierChild3" presStyleCnt="0"/>
      <dgm:spPr/>
    </dgm:pt>
    <dgm:pt modelId="{1C523191-65A7-4DC1-A826-0D28F3B01228}" type="pres">
      <dgm:prSet presAssocID="{1F3D7850-D1A7-43C0-9851-95D0FC987883}" presName="bgShapesFlow" presStyleCnt="0"/>
      <dgm:spPr/>
    </dgm:pt>
  </dgm:ptLst>
  <dgm:cxnLst>
    <dgm:cxn modelId="{C694A901-599F-4F2F-9A0A-1767FEF3CD17}" srcId="{D07493D9-80DB-4D05-A41D-FDB376E36F72}" destId="{063B365A-B7AB-477D-AC24-2FA7E1A237B5}" srcOrd="1" destOrd="0" parTransId="{BDE773BA-A51B-4C73-A96E-F3ADA8F63D82}" sibTransId="{F5F7EF77-A7DE-44E2-AF19-0744F7CABBE2}"/>
    <dgm:cxn modelId="{2CCF7315-A2BA-4F47-8709-28B756F65C9C}" srcId="{AE4E2685-F3D3-4B85-BF15-ABF1A00071D9}" destId="{554EE961-3106-472C-8851-676DCD988048}" srcOrd="0" destOrd="0" parTransId="{18AD4C7F-E283-4889-8404-B33491DD838F}" sibTransId="{330AEB62-FF95-45D6-A2A6-258D0D967EBF}"/>
    <dgm:cxn modelId="{0D08B41A-7C68-4DBC-9113-C8EDFCB65978}" srcId="{3260CE28-0D89-402F-A015-17679521F243}" destId="{D07493D9-80DB-4D05-A41D-FDB376E36F72}" srcOrd="0" destOrd="0" parTransId="{2BDFDEB7-D29D-49C0-8923-CF2251FEC9F5}" sibTransId="{5A202762-FCC7-4647-8EC8-FB0FE6377239}"/>
    <dgm:cxn modelId="{14D13626-AECF-474B-B18F-7566CFAFC7DF}" type="presOf" srcId="{85CF56CD-D070-4393-9B2E-B11F7D90BF5E}" destId="{7190DB0B-7B6B-4C0C-B149-00182CA68A8F}" srcOrd="0" destOrd="0" presId="urn:microsoft.com/office/officeart/2005/8/layout/hierarchy6"/>
    <dgm:cxn modelId="{C8C37228-E93E-4E6A-881F-5EED5B816383}" type="presOf" srcId="{510D4334-1265-48B9-A0B8-849F079DE392}" destId="{34D26EF3-5802-4B45-9A74-877D64D02CD8}" srcOrd="0" destOrd="0" presId="urn:microsoft.com/office/officeart/2005/8/layout/hierarchy6"/>
    <dgm:cxn modelId="{D516D231-CDA7-4395-9C92-E7D313A92E48}" type="presOf" srcId="{BDE773BA-A51B-4C73-A96E-F3ADA8F63D82}" destId="{D2A47944-F8EF-4D44-9B90-EC95749280DC}" srcOrd="0" destOrd="0" presId="urn:microsoft.com/office/officeart/2005/8/layout/hierarchy6"/>
    <dgm:cxn modelId="{23E19B32-349D-40D7-8EC4-1E49CDBBE3CF}" type="presOf" srcId="{554EE961-3106-472C-8851-676DCD988048}" destId="{1D8AAE21-037E-4704-A3CD-477D90AE22D5}" srcOrd="0" destOrd="0" presId="urn:microsoft.com/office/officeart/2005/8/layout/hierarchy6"/>
    <dgm:cxn modelId="{8C20813B-674C-4976-B4E8-114B3C79BAA6}" type="presOf" srcId="{1F3D7850-D1A7-43C0-9851-95D0FC987883}" destId="{32BFA988-D653-4835-9197-3A3D8152547C}" srcOrd="0" destOrd="0" presId="urn:microsoft.com/office/officeart/2005/8/layout/hierarchy6"/>
    <dgm:cxn modelId="{566F163D-8CC8-4F16-AE06-508C01A2CE2D}" type="presOf" srcId="{1BB37507-7DE3-4693-BB89-2E48A9AAB07E}" destId="{F9971607-9FD4-4A7B-A438-0E2ACB8BF3B1}" srcOrd="0" destOrd="0" presId="urn:microsoft.com/office/officeart/2005/8/layout/hierarchy6"/>
    <dgm:cxn modelId="{98B5663E-2DBE-498F-8517-DBB5BD6D68EC}" type="presOf" srcId="{E1128893-A3A8-455C-88C3-E6BC0212BD57}" destId="{6197EBCC-7710-4380-A1B8-1BB13382E78C}" srcOrd="0" destOrd="0" presId="urn:microsoft.com/office/officeart/2005/8/layout/hierarchy6"/>
    <dgm:cxn modelId="{257DBC47-9B00-4C73-ACDB-BF8AD307E758}" type="presOf" srcId="{3260CE28-0D89-402F-A015-17679521F243}" destId="{314E0A5E-B23C-4558-AC95-E2B4200E8B1F}" srcOrd="0" destOrd="0" presId="urn:microsoft.com/office/officeart/2005/8/layout/hierarchy6"/>
    <dgm:cxn modelId="{7000465B-D2F3-42C3-920B-10AF7E484A11}" type="presOf" srcId="{F243ED30-D317-43D0-989A-574322893C34}" destId="{DE8CECEE-B348-4073-8993-62CFD73A67F4}" srcOrd="0" destOrd="0" presId="urn:microsoft.com/office/officeart/2005/8/layout/hierarchy6"/>
    <dgm:cxn modelId="{FCF2E86B-9BEC-4BFF-9422-9C119AA6AFCB}" srcId="{AE4E2685-F3D3-4B85-BF15-ABF1A00071D9}" destId="{1BB37507-7DE3-4693-BB89-2E48A9AAB07E}" srcOrd="1" destOrd="0" parTransId="{39C73768-D4A9-423C-A387-B2B393DA54E7}" sibTransId="{A3EF1AB9-2849-4DE1-8EF0-DFCACF3720E6}"/>
    <dgm:cxn modelId="{B6DD3870-8EFD-47F4-93A2-0E2EA06CEE5A}" type="presOf" srcId="{B7358179-7E04-4576-B6A9-533E7DEB7142}" destId="{EE300027-D01A-449C-B3EA-FCA127BC48B4}" srcOrd="0" destOrd="0" presId="urn:microsoft.com/office/officeart/2005/8/layout/hierarchy6"/>
    <dgm:cxn modelId="{82B42273-4965-436B-AE1F-1CFEF912EC27}" srcId="{D07493D9-80DB-4D05-A41D-FDB376E36F72}" destId="{AE4E2685-F3D3-4B85-BF15-ABF1A00071D9}" srcOrd="0" destOrd="0" parTransId="{A19F1967-6AA4-48AC-BF85-E25466C1A207}" sibTransId="{894BCD8C-58D1-44BA-AC4A-2E31326F347A}"/>
    <dgm:cxn modelId="{56FC087E-8469-4152-B177-9AF9AF331B2D}" srcId="{063B365A-B7AB-477D-AC24-2FA7E1A237B5}" destId="{85CF56CD-D070-4393-9B2E-B11F7D90BF5E}" srcOrd="1" destOrd="0" parTransId="{D38CFB6A-7C7C-4D58-850B-C0858A53D32A}" sibTransId="{D07B73F9-929C-4C72-A852-6FDE43FCC67F}"/>
    <dgm:cxn modelId="{DEB47A83-928A-417A-BE5D-9A0E8A9C01EE}" srcId="{F243ED30-D317-43D0-989A-574322893C34}" destId="{3260CE28-0D89-402F-A015-17679521F243}" srcOrd="0" destOrd="0" parTransId="{510D4334-1265-48B9-A0B8-849F079DE392}" sibTransId="{B0F21034-7FC3-4FD8-8F3D-4FA5138D8B96}"/>
    <dgm:cxn modelId="{ED47128F-97B5-4F7B-BCFD-B218E148C480}" type="presOf" srcId="{A19F1967-6AA4-48AC-BF85-E25466C1A207}" destId="{E2A0AFD1-39D6-4F53-94B9-8E4AFA990ECB}" srcOrd="0" destOrd="0" presId="urn:microsoft.com/office/officeart/2005/8/layout/hierarchy6"/>
    <dgm:cxn modelId="{7067C792-501C-4357-89F8-2B5A8DA00F39}" type="presOf" srcId="{D07493D9-80DB-4D05-A41D-FDB376E36F72}" destId="{93D83A0F-9085-4E3E-A996-62FB02F8596F}" srcOrd="0" destOrd="0" presId="urn:microsoft.com/office/officeart/2005/8/layout/hierarchy6"/>
    <dgm:cxn modelId="{17E48D96-D945-4265-BB78-660E92AFA24E}" type="presOf" srcId="{A0BCB633-4EB9-4E55-AC51-12E58892B87F}" destId="{87934121-48F8-4000-A7DC-594A63E61F20}" srcOrd="0" destOrd="0" presId="urn:microsoft.com/office/officeart/2005/8/layout/hierarchy6"/>
    <dgm:cxn modelId="{7E27409B-BFCC-421D-BF5C-7CE800E1DEBD}" srcId="{063B365A-B7AB-477D-AC24-2FA7E1A237B5}" destId="{E1128893-A3A8-455C-88C3-E6BC0212BD57}" srcOrd="0" destOrd="0" parTransId="{A0BCB633-4EB9-4E55-AC51-12E58892B87F}" sibTransId="{B242729A-EE3E-4C28-A30D-CE001A970AC9}"/>
    <dgm:cxn modelId="{EC66609E-452E-45E2-A9BD-05F2F7A251EB}" type="presOf" srcId="{2BDFDEB7-D29D-49C0-8923-CF2251FEC9F5}" destId="{34A99E98-7EE7-460C-8FEC-45408F4375F4}" srcOrd="0" destOrd="0" presId="urn:microsoft.com/office/officeart/2005/8/layout/hierarchy6"/>
    <dgm:cxn modelId="{99BA94A8-850F-44C7-AAAD-6F4EE17F3FD5}" srcId="{F243ED30-D317-43D0-989A-574322893C34}" destId="{D0854C3E-D9C3-4FA9-BDC6-91410274160C}" srcOrd="1" destOrd="0" parTransId="{B7358179-7E04-4576-B6A9-533E7DEB7142}" sibTransId="{9C88683D-7984-423B-98C3-D116234EED22}"/>
    <dgm:cxn modelId="{82B84CCD-1788-48A6-B9FA-53D3F09857CE}" type="presOf" srcId="{18AD4C7F-E283-4889-8404-B33491DD838F}" destId="{424F86D3-A221-41A7-A792-F53BDE73B667}" srcOrd="0" destOrd="0" presId="urn:microsoft.com/office/officeart/2005/8/layout/hierarchy6"/>
    <dgm:cxn modelId="{ADDCE0CE-59C2-4071-9F73-AE03921DD198}" type="presOf" srcId="{063B365A-B7AB-477D-AC24-2FA7E1A237B5}" destId="{F53D317D-A8A0-40FD-BAE7-3F300FEA2CC7}" srcOrd="0" destOrd="0" presId="urn:microsoft.com/office/officeart/2005/8/layout/hierarchy6"/>
    <dgm:cxn modelId="{073D98DA-6C4C-4BE5-93AD-80B524FC8886}" type="presOf" srcId="{39C73768-D4A9-423C-A387-B2B393DA54E7}" destId="{69A1AD94-32D7-4400-ACD3-40C008CEF65F}" srcOrd="0" destOrd="0" presId="urn:microsoft.com/office/officeart/2005/8/layout/hierarchy6"/>
    <dgm:cxn modelId="{A42764DC-2FD6-485A-A26A-7C9F3918EA5E}" srcId="{1F3D7850-D1A7-43C0-9851-95D0FC987883}" destId="{F243ED30-D317-43D0-989A-574322893C34}" srcOrd="0" destOrd="0" parTransId="{7B04D881-8CC8-4771-B1C9-6F064EE97BDF}" sibTransId="{BF326F92-BB71-428A-A227-8D5E757A698D}"/>
    <dgm:cxn modelId="{ACF3FBDC-9ECA-434A-9309-BE198DF01B50}" type="presOf" srcId="{D38CFB6A-7C7C-4D58-850B-C0858A53D32A}" destId="{62A32B18-8796-4091-96C2-7D5722B8D8F1}" srcOrd="0" destOrd="0" presId="urn:microsoft.com/office/officeart/2005/8/layout/hierarchy6"/>
    <dgm:cxn modelId="{C24DBBE5-FF77-4157-95A0-06F57E56B65E}" type="presOf" srcId="{D0854C3E-D9C3-4FA9-BDC6-91410274160C}" destId="{8ECC3A7B-BE43-420A-96F0-B1CDD6F9DA94}" srcOrd="0" destOrd="0" presId="urn:microsoft.com/office/officeart/2005/8/layout/hierarchy6"/>
    <dgm:cxn modelId="{387924FF-F5E8-4FA4-BC13-B970EFFC9B3A}" type="presOf" srcId="{AE4E2685-F3D3-4B85-BF15-ABF1A00071D9}" destId="{710213ED-F84E-43D4-A7C8-6A196F92480C}" srcOrd="0" destOrd="0" presId="urn:microsoft.com/office/officeart/2005/8/layout/hierarchy6"/>
    <dgm:cxn modelId="{B902DCD0-C569-416B-9CE7-064C93875239}" type="presParOf" srcId="{32BFA988-D653-4835-9197-3A3D8152547C}" destId="{EC409950-2B8A-46FB-95AE-9C20F7A48FBC}" srcOrd="0" destOrd="0" presId="urn:microsoft.com/office/officeart/2005/8/layout/hierarchy6"/>
    <dgm:cxn modelId="{BC79F239-DB81-4324-8B06-943FD301D1FD}" type="presParOf" srcId="{EC409950-2B8A-46FB-95AE-9C20F7A48FBC}" destId="{E994D3AF-FCAA-4311-8060-8DD7048E42C5}" srcOrd="0" destOrd="0" presId="urn:microsoft.com/office/officeart/2005/8/layout/hierarchy6"/>
    <dgm:cxn modelId="{3F59B2B1-4429-465B-9AF0-394180A55D7A}" type="presParOf" srcId="{E994D3AF-FCAA-4311-8060-8DD7048E42C5}" destId="{7EB0DFD4-8830-428B-B447-E95FDD09C6FB}" srcOrd="0" destOrd="0" presId="urn:microsoft.com/office/officeart/2005/8/layout/hierarchy6"/>
    <dgm:cxn modelId="{B4956C3A-D0AD-4320-9EBC-4D5E7EDEBE87}" type="presParOf" srcId="{7EB0DFD4-8830-428B-B447-E95FDD09C6FB}" destId="{DE8CECEE-B348-4073-8993-62CFD73A67F4}" srcOrd="0" destOrd="0" presId="urn:microsoft.com/office/officeart/2005/8/layout/hierarchy6"/>
    <dgm:cxn modelId="{8F5475CF-FED7-4A58-9756-70E976A76E4C}" type="presParOf" srcId="{7EB0DFD4-8830-428B-B447-E95FDD09C6FB}" destId="{EC618B46-0171-488D-9DBC-A76AE7897D19}" srcOrd="1" destOrd="0" presId="urn:microsoft.com/office/officeart/2005/8/layout/hierarchy6"/>
    <dgm:cxn modelId="{980FD9C5-5183-4C32-8D28-4E6AEBFB6FFE}" type="presParOf" srcId="{EC618B46-0171-488D-9DBC-A76AE7897D19}" destId="{34D26EF3-5802-4B45-9A74-877D64D02CD8}" srcOrd="0" destOrd="0" presId="urn:microsoft.com/office/officeart/2005/8/layout/hierarchy6"/>
    <dgm:cxn modelId="{08D04311-FA1B-4B90-A060-3C83BD09E12F}" type="presParOf" srcId="{EC618B46-0171-488D-9DBC-A76AE7897D19}" destId="{8E55EF02-684B-4AEC-906F-514AACDD05D1}" srcOrd="1" destOrd="0" presId="urn:microsoft.com/office/officeart/2005/8/layout/hierarchy6"/>
    <dgm:cxn modelId="{D0C9DA0E-64DC-4AA0-ADF3-2CBCE1E328F8}" type="presParOf" srcId="{8E55EF02-684B-4AEC-906F-514AACDD05D1}" destId="{314E0A5E-B23C-4558-AC95-E2B4200E8B1F}" srcOrd="0" destOrd="0" presId="urn:microsoft.com/office/officeart/2005/8/layout/hierarchy6"/>
    <dgm:cxn modelId="{030D9181-3EDD-40BC-80BA-11C0BAFA2F58}" type="presParOf" srcId="{8E55EF02-684B-4AEC-906F-514AACDD05D1}" destId="{AE0A005C-3852-42CA-A4E4-C266D0C3994A}" srcOrd="1" destOrd="0" presId="urn:microsoft.com/office/officeart/2005/8/layout/hierarchy6"/>
    <dgm:cxn modelId="{D77E6BA8-F1D4-4998-A1C9-8FE5FC578CEA}" type="presParOf" srcId="{AE0A005C-3852-42CA-A4E4-C266D0C3994A}" destId="{34A99E98-7EE7-460C-8FEC-45408F4375F4}" srcOrd="0" destOrd="0" presId="urn:microsoft.com/office/officeart/2005/8/layout/hierarchy6"/>
    <dgm:cxn modelId="{51D6267A-9DC1-413F-8347-9181927AB4FA}" type="presParOf" srcId="{AE0A005C-3852-42CA-A4E4-C266D0C3994A}" destId="{CB296F36-04C5-4E72-80BF-81507C88DA3B}" srcOrd="1" destOrd="0" presId="urn:microsoft.com/office/officeart/2005/8/layout/hierarchy6"/>
    <dgm:cxn modelId="{5357232A-9BBD-40A3-BC81-F4579EF60B88}" type="presParOf" srcId="{CB296F36-04C5-4E72-80BF-81507C88DA3B}" destId="{93D83A0F-9085-4E3E-A996-62FB02F8596F}" srcOrd="0" destOrd="0" presId="urn:microsoft.com/office/officeart/2005/8/layout/hierarchy6"/>
    <dgm:cxn modelId="{0369D28C-67C1-46C1-BB97-5ECF69BC83B1}" type="presParOf" srcId="{CB296F36-04C5-4E72-80BF-81507C88DA3B}" destId="{140AC991-A73C-408D-A381-3ED5D031126E}" srcOrd="1" destOrd="0" presId="urn:microsoft.com/office/officeart/2005/8/layout/hierarchy6"/>
    <dgm:cxn modelId="{80D4E858-5795-4DC1-8475-C00487538AFB}" type="presParOf" srcId="{140AC991-A73C-408D-A381-3ED5D031126E}" destId="{E2A0AFD1-39D6-4F53-94B9-8E4AFA990ECB}" srcOrd="0" destOrd="0" presId="urn:microsoft.com/office/officeart/2005/8/layout/hierarchy6"/>
    <dgm:cxn modelId="{6624F633-762D-492F-9CF5-4A4767604E75}" type="presParOf" srcId="{140AC991-A73C-408D-A381-3ED5D031126E}" destId="{4B4E5C21-4FA9-417E-B437-8A49289AC7A0}" srcOrd="1" destOrd="0" presId="urn:microsoft.com/office/officeart/2005/8/layout/hierarchy6"/>
    <dgm:cxn modelId="{99A810FF-470A-4C1C-8D90-CF5D8B617D7D}" type="presParOf" srcId="{4B4E5C21-4FA9-417E-B437-8A49289AC7A0}" destId="{710213ED-F84E-43D4-A7C8-6A196F92480C}" srcOrd="0" destOrd="0" presId="urn:microsoft.com/office/officeart/2005/8/layout/hierarchy6"/>
    <dgm:cxn modelId="{6FB03E59-2247-4EC2-B968-74FF44A5B001}" type="presParOf" srcId="{4B4E5C21-4FA9-417E-B437-8A49289AC7A0}" destId="{F36C7D0B-DF2B-4665-A647-CBBB209A2330}" srcOrd="1" destOrd="0" presId="urn:microsoft.com/office/officeart/2005/8/layout/hierarchy6"/>
    <dgm:cxn modelId="{8FCC56C6-0697-4754-856E-56D8BAA17A0E}" type="presParOf" srcId="{F36C7D0B-DF2B-4665-A647-CBBB209A2330}" destId="{424F86D3-A221-41A7-A792-F53BDE73B667}" srcOrd="0" destOrd="0" presId="urn:microsoft.com/office/officeart/2005/8/layout/hierarchy6"/>
    <dgm:cxn modelId="{515EDFB2-B511-4855-B494-64C91D682EDD}" type="presParOf" srcId="{F36C7D0B-DF2B-4665-A647-CBBB209A2330}" destId="{60190A37-795B-494F-8543-835A27732F53}" srcOrd="1" destOrd="0" presId="urn:microsoft.com/office/officeart/2005/8/layout/hierarchy6"/>
    <dgm:cxn modelId="{F4B012BB-95C1-4B3F-B830-BF1667E1625C}" type="presParOf" srcId="{60190A37-795B-494F-8543-835A27732F53}" destId="{1D8AAE21-037E-4704-A3CD-477D90AE22D5}" srcOrd="0" destOrd="0" presId="urn:microsoft.com/office/officeart/2005/8/layout/hierarchy6"/>
    <dgm:cxn modelId="{CD99AD06-72E8-4045-9EBE-6FB8449129A0}" type="presParOf" srcId="{60190A37-795B-494F-8543-835A27732F53}" destId="{54081EB1-F841-422F-AA0D-837A6A0FCE69}" srcOrd="1" destOrd="0" presId="urn:microsoft.com/office/officeart/2005/8/layout/hierarchy6"/>
    <dgm:cxn modelId="{DB394FB2-51B3-4DA7-8C33-E42C277AE294}" type="presParOf" srcId="{F36C7D0B-DF2B-4665-A647-CBBB209A2330}" destId="{69A1AD94-32D7-4400-ACD3-40C008CEF65F}" srcOrd="2" destOrd="0" presId="urn:microsoft.com/office/officeart/2005/8/layout/hierarchy6"/>
    <dgm:cxn modelId="{035D0708-3D9F-46E9-B0B1-DEE4BBBE3D52}" type="presParOf" srcId="{F36C7D0B-DF2B-4665-A647-CBBB209A2330}" destId="{21858A62-06D6-4CC7-891E-66BA5223E87B}" srcOrd="3" destOrd="0" presId="urn:microsoft.com/office/officeart/2005/8/layout/hierarchy6"/>
    <dgm:cxn modelId="{97E21245-D307-4FF8-ACF5-D8CF3BE3C3C9}" type="presParOf" srcId="{21858A62-06D6-4CC7-891E-66BA5223E87B}" destId="{F9971607-9FD4-4A7B-A438-0E2ACB8BF3B1}" srcOrd="0" destOrd="0" presId="urn:microsoft.com/office/officeart/2005/8/layout/hierarchy6"/>
    <dgm:cxn modelId="{0EC52747-AD9C-448B-85CA-023E8E84F459}" type="presParOf" srcId="{21858A62-06D6-4CC7-891E-66BA5223E87B}" destId="{00ABDA55-35FD-402F-B7A4-46BA7E24E0EB}" srcOrd="1" destOrd="0" presId="urn:microsoft.com/office/officeart/2005/8/layout/hierarchy6"/>
    <dgm:cxn modelId="{5C403C77-9DB0-40E9-A947-26562F438531}" type="presParOf" srcId="{140AC991-A73C-408D-A381-3ED5D031126E}" destId="{D2A47944-F8EF-4D44-9B90-EC95749280DC}" srcOrd="2" destOrd="0" presId="urn:microsoft.com/office/officeart/2005/8/layout/hierarchy6"/>
    <dgm:cxn modelId="{E59DAC58-C2EC-4693-9A42-7DEEFDFC74C6}" type="presParOf" srcId="{140AC991-A73C-408D-A381-3ED5D031126E}" destId="{C75CBE89-521B-4AF1-BA62-12FBD260D94A}" srcOrd="3" destOrd="0" presId="urn:microsoft.com/office/officeart/2005/8/layout/hierarchy6"/>
    <dgm:cxn modelId="{7E7EFFF7-5E77-4B3B-B08C-1190DFBC97D7}" type="presParOf" srcId="{C75CBE89-521B-4AF1-BA62-12FBD260D94A}" destId="{F53D317D-A8A0-40FD-BAE7-3F300FEA2CC7}" srcOrd="0" destOrd="0" presId="urn:microsoft.com/office/officeart/2005/8/layout/hierarchy6"/>
    <dgm:cxn modelId="{F0E8C40E-21C0-4671-AD4D-E31C0AD1FB40}" type="presParOf" srcId="{C75CBE89-521B-4AF1-BA62-12FBD260D94A}" destId="{AA0AA3D4-30D1-42FD-BAD5-0915FB12647A}" srcOrd="1" destOrd="0" presId="urn:microsoft.com/office/officeart/2005/8/layout/hierarchy6"/>
    <dgm:cxn modelId="{F0E7A3D9-0A7F-40F4-A135-D8B74EAED5E5}" type="presParOf" srcId="{AA0AA3D4-30D1-42FD-BAD5-0915FB12647A}" destId="{87934121-48F8-4000-A7DC-594A63E61F20}" srcOrd="0" destOrd="0" presId="urn:microsoft.com/office/officeart/2005/8/layout/hierarchy6"/>
    <dgm:cxn modelId="{2B1696C9-038E-433D-B595-615BB9A881ED}" type="presParOf" srcId="{AA0AA3D4-30D1-42FD-BAD5-0915FB12647A}" destId="{25CA46D4-EDCF-4954-900F-A4963082265A}" srcOrd="1" destOrd="0" presId="urn:microsoft.com/office/officeart/2005/8/layout/hierarchy6"/>
    <dgm:cxn modelId="{4C280982-76A6-482F-A1D2-A80A9C8A690D}" type="presParOf" srcId="{25CA46D4-EDCF-4954-900F-A4963082265A}" destId="{6197EBCC-7710-4380-A1B8-1BB13382E78C}" srcOrd="0" destOrd="0" presId="urn:microsoft.com/office/officeart/2005/8/layout/hierarchy6"/>
    <dgm:cxn modelId="{57926E41-2FAA-4D83-B655-96B3F31AB9C8}" type="presParOf" srcId="{25CA46D4-EDCF-4954-900F-A4963082265A}" destId="{82B34260-40EC-4CAA-A5C2-8A76900206F3}" srcOrd="1" destOrd="0" presId="urn:microsoft.com/office/officeart/2005/8/layout/hierarchy6"/>
    <dgm:cxn modelId="{D8DB1FD7-D8DD-4660-878E-3D10DBC28E14}" type="presParOf" srcId="{AA0AA3D4-30D1-42FD-BAD5-0915FB12647A}" destId="{62A32B18-8796-4091-96C2-7D5722B8D8F1}" srcOrd="2" destOrd="0" presId="urn:microsoft.com/office/officeart/2005/8/layout/hierarchy6"/>
    <dgm:cxn modelId="{104CFEC1-C66F-4C17-B23E-A289BFD433F2}" type="presParOf" srcId="{AA0AA3D4-30D1-42FD-BAD5-0915FB12647A}" destId="{6E8ECC9F-63E6-4631-843B-DC7DDE7D5399}" srcOrd="3" destOrd="0" presId="urn:microsoft.com/office/officeart/2005/8/layout/hierarchy6"/>
    <dgm:cxn modelId="{C98AEE66-08E3-4940-8D1B-173162F58607}" type="presParOf" srcId="{6E8ECC9F-63E6-4631-843B-DC7DDE7D5399}" destId="{7190DB0B-7B6B-4C0C-B149-00182CA68A8F}" srcOrd="0" destOrd="0" presId="urn:microsoft.com/office/officeart/2005/8/layout/hierarchy6"/>
    <dgm:cxn modelId="{0EEA8877-5860-4E42-88CE-6A58A261702A}" type="presParOf" srcId="{6E8ECC9F-63E6-4631-843B-DC7DDE7D5399}" destId="{B631F7D4-23D2-47A6-BADF-994843A383DD}" srcOrd="1" destOrd="0" presId="urn:microsoft.com/office/officeart/2005/8/layout/hierarchy6"/>
    <dgm:cxn modelId="{4441B49A-17EA-4AE7-A4F0-47B21CAD3C35}" type="presParOf" srcId="{EC618B46-0171-488D-9DBC-A76AE7897D19}" destId="{EE300027-D01A-449C-B3EA-FCA127BC48B4}" srcOrd="2" destOrd="0" presId="urn:microsoft.com/office/officeart/2005/8/layout/hierarchy6"/>
    <dgm:cxn modelId="{75B8C6EE-513F-4BD5-B939-11DEA66F9C39}" type="presParOf" srcId="{EC618B46-0171-488D-9DBC-A76AE7897D19}" destId="{B3180575-365F-4E75-9CE5-C39A44B8BDB1}" srcOrd="3" destOrd="0" presId="urn:microsoft.com/office/officeart/2005/8/layout/hierarchy6"/>
    <dgm:cxn modelId="{14746032-A356-4131-A666-4699C3EBDBA8}" type="presParOf" srcId="{B3180575-365F-4E75-9CE5-C39A44B8BDB1}" destId="{8ECC3A7B-BE43-420A-96F0-B1CDD6F9DA94}" srcOrd="0" destOrd="0" presId="urn:microsoft.com/office/officeart/2005/8/layout/hierarchy6"/>
    <dgm:cxn modelId="{E21F57F0-FA24-4C25-8A14-BA6A15E613E2}" type="presParOf" srcId="{B3180575-365F-4E75-9CE5-C39A44B8BDB1}" destId="{019A6BA8-A4A3-461C-B07C-31DA7F98A3B0}" srcOrd="1" destOrd="0" presId="urn:microsoft.com/office/officeart/2005/8/layout/hierarchy6"/>
    <dgm:cxn modelId="{61CF8811-D78C-461B-9C17-266630DB4CC8}" type="presParOf" srcId="{32BFA988-D653-4835-9197-3A3D8152547C}" destId="{1C523191-65A7-4DC1-A826-0D28F3B01228}" srcOrd="1" destOrd="0" presId="urn:microsoft.com/office/officeart/2005/8/layout/hierarchy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8CECEE-B348-4073-8993-62CFD73A67F4}">
      <dsp:nvSpPr>
        <dsp:cNvPr id="0" name=""/>
        <dsp:cNvSpPr/>
      </dsp:nvSpPr>
      <dsp:spPr>
        <a:xfrm>
          <a:off x="3271240" y="2898"/>
          <a:ext cx="825282" cy="550188"/>
        </a:xfrm>
        <a:prstGeom prst="roundRect">
          <a:avLst>
            <a:gd name="adj" fmla="val 1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sz="800" b="1" kern="1200"/>
            <a:t>Managing Director</a:t>
          </a:r>
          <a:endParaRPr lang="en-US" sz="800" b="1" kern="1200" dirty="0"/>
        </a:p>
      </dsp:txBody>
      <dsp:txXfrm>
        <a:off x="3287354" y="19012"/>
        <a:ext cx="793054" cy="517960"/>
      </dsp:txXfrm>
    </dsp:sp>
    <dsp:sp modelId="{34D26EF3-5802-4B45-9A74-877D64D02CD8}">
      <dsp:nvSpPr>
        <dsp:cNvPr id="0" name=""/>
        <dsp:cNvSpPr/>
      </dsp:nvSpPr>
      <dsp:spPr>
        <a:xfrm>
          <a:off x="3147448" y="553087"/>
          <a:ext cx="536433" cy="220075"/>
        </a:xfrm>
        <a:custGeom>
          <a:avLst/>
          <a:gdLst/>
          <a:ahLst/>
          <a:cxnLst/>
          <a:rect l="0" t="0" r="0" b="0"/>
          <a:pathLst>
            <a:path>
              <a:moveTo>
                <a:pt x="536433" y="0"/>
              </a:moveTo>
              <a:lnTo>
                <a:pt x="536433" y="110037"/>
              </a:lnTo>
              <a:lnTo>
                <a:pt x="0" y="110037"/>
              </a:lnTo>
              <a:lnTo>
                <a:pt x="0" y="220075"/>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14E0A5E-B23C-4558-AC95-E2B4200E8B1F}">
      <dsp:nvSpPr>
        <dsp:cNvPr id="0" name=""/>
        <dsp:cNvSpPr/>
      </dsp:nvSpPr>
      <dsp:spPr>
        <a:xfrm>
          <a:off x="2734806" y="773163"/>
          <a:ext cx="825282" cy="550188"/>
        </a:xfrm>
        <a:prstGeom prst="roundRect">
          <a:avLst>
            <a:gd name="adj" fmla="val 1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sz="800" b="1" kern="1200"/>
            <a:t>Head of Manufacturing</a:t>
          </a:r>
          <a:endParaRPr lang="en-US" sz="800" b="1" kern="1200" dirty="0"/>
        </a:p>
      </dsp:txBody>
      <dsp:txXfrm>
        <a:off x="2750920" y="789277"/>
        <a:ext cx="793054" cy="517960"/>
      </dsp:txXfrm>
    </dsp:sp>
    <dsp:sp modelId="{34A99E98-7EE7-460C-8FEC-45408F4375F4}">
      <dsp:nvSpPr>
        <dsp:cNvPr id="0" name=""/>
        <dsp:cNvSpPr/>
      </dsp:nvSpPr>
      <dsp:spPr>
        <a:xfrm>
          <a:off x="3101728" y="1323351"/>
          <a:ext cx="91440" cy="220075"/>
        </a:xfrm>
        <a:custGeom>
          <a:avLst/>
          <a:gdLst/>
          <a:ahLst/>
          <a:cxnLst/>
          <a:rect l="0" t="0" r="0" b="0"/>
          <a:pathLst>
            <a:path>
              <a:moveTo>
                <a:pt x="45720" y="0"/>
              </a:moveTo>
              <a:lnTo>
                <a:pt x="45720" y="220075"/>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3D83A0F-9085-4E3E-A996-62FB02F8596F}">
      <dsp:nvSpPr>
        <dsp:cNvPr id="0" name=""/>
        <dsp:cNvSpPr/>
      </dsp:nvSpPr>
      <dsp:spPr>
        <a:xfrm>
          <a:off x="2734806" y="1543427"/>
          <a:ext cx="825282" cy="550188"/>
        </a:xfrm>
        <a:prstGeom prst="roundRect">
          <a:avLst>
            <a:gd name="adj" fmla="val 1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sz="800" b="1" kern="1200"/>
            <a:t>Manager: Widget Production</a:t>
          </a:r>
          <a:endParaRPr lang="en-US" sz="800" b="1" kern="1200" dirty="0"/>
        </a:p>
      </dsp:txBody>
      <dsp:txXfrm>
        <a:off x="2750920" y="1559541"/>
        <a:ext cx="793054" cy="517960"/>
      </dsp:txXfrm>
    </dsp:sp>
    <dsp:sp modelId="{E2A0AFD1-39D6-4F53-94B9-8E4AFA990ECB}">
      <dsp:nvSpPr>
        <dsp:cNvPr id="0" name=""/>
        <dsp:cNvSpPr/>
      </dsp:nvSpPr>
      <dsp:spPr>
        <a:xfrm>
          <a:off x="2074580" y="2093615"/>
          <a:ext cx="1072867" cy="220075"/>
        </a:xfrm>
        <a:custGeom>
          <a:avLst/>
          <a:gdLst/>
          <a:ahLst/>
          <a:cxnLst/>
          <a:rect l="0" t="0" r="0" b="0"/>
          <a:pathLst>
            <a:path>
              <a:moveTo>
                <a:pt x="1072867" y="0"/>
              </a:moveTo>
              <a:lnTo>
                <a:pt x="1072867" y="110037"/>
              </a:lnTo>
              <a:lnTo>
                <a:pt x="0" y="110037"/>
              </a:lnTo>
              <a:lnTo>
                <a:pt x="0" y="220075"/>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10213ED-F84E-43D4-A7C8-6A196F92480C}">
      <dsp:nvSpPr>
        <dsp:cNvPr id="0" name=""/>
        <dsp:cNvSpPr/>
      </dsp:nvSpPr>
      <dsp:spPr>
        <a:xfrm>
          <a:off x="1661938" y="2313691"/>
          <a:ext cx="825282" cy="550188"/>
        </a:xfrm>
        <a:prstGeom prst="roundRect">
          <a:avLst>
            <a:gd name="adj" fmla="val 1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sz="800" b="1" kern="1200"/>
            <a:t>Manager: Assembly</a:t>
          </a:r>
          <a:endParaRPr lang="en-US" sz="800" b="1" kern="1200" dirty="0"/>
        </a:p>
      </dsp:txBody>
      <dsp:txXfrm>
        <a:off x="1678052" y="2329805"/>
        <a:ext cx="793054" cy="517960"/>
      </dsp:txXfrm>
    </dsp:sp>
    <dsp:sp modelId="{424F86D3-A221-41A7-A792-F53BDE73B667}">
      <dsp:nvSpPr>
        <dsp:cNvPr id="0" name=""/>
        <dsp:cNvSpPr/>
      </dsp:nvSpPr>
      <dsp:spPr>
        <a:xfrm>
          <a:off x="1538146" y="2863879"/>
          <a:ext cx="536433" cy="220075"/>
        </a:xfrm>
        <a:custGeom>
          <a:avLst/>
          <a:gdLst/>
          <a:ahLst/>
          <a:cxnLst/>
          <a:rect l="0" t="0" r="0" b="0"/>
          <a:pathLst>
            <a:path>
              <a:moveTo>
                <a:pt x="536433" y="0"/>
              </a:moveTo>
              <a:lnTo>
                <a:pt x="536433" y="110037"/>
              </a:lnTo>
              <a:lnTo>
                <a:pt x="0" y="110037"/>
              </a:lnTo>
              <a:lnTo>
                <a:pt x="0" y="220075"/>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D8AAE21-037E-4704-A3CD-477D90AE22D5}">
      <dsp:nvSpPr>
        <dsp:cNvPr id="0" name=""/>
        <dsp:cNvSpPr/>
      </dsp:nvSpPr>
      <dsp:spPr>
        <a:xfrm>
          <a:off x="1125504" y="3083955"/>
          <a:ext cx="825282" cy="550188"/>
        </a:xfrm>
        <a:prstGeom prst="roundRect">
          <a:avLst>
            <a:gd name="adj" fmla="val 1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sz="800" b="1" kern="1200"/>
            <a:t>Day Shift Supervisor</a:t>
          </a:r>
          <a:endParaRPr lang="en-US" sz="800" b="1" kern="1200" dirty="0"/>
        </a:p>
      </dsp:txBody>
      <dsp:txXfrm>
        <a:off x="1141618" y="3100069"/>
        <a:ext cx="793054" cy="517960"/>
      </dsp:txXfrm>
    </dsp:sp>
    <dsp:sp modelId="{69A1AD94-32D7-4400-ACD3-40C008CEF65F}">
      <dsp:nvSpPr>
        <dsp:cNvPr id="0" name=""/>
        <dsp:cNvSpPr/>
      </dsp:nvSpPr>
      <dsp:spPr>
        <a:xfrm>
          <a:off x="2074580" y="2863879"/>
          <a:ext cx="536433" cy="220075"/>
        </a:xfrm>
        <a:custGeom>
          <a:avLst/>
          <a:gdLst/>
          <a:ahLst/>
          <a:cxnLst/>
          <a:rect l="0" t="0" r="0" b="0"/>
          <a:pathLst>
            <a:path>
              <a:moveTo>
                <a:pt x="0" y="0"/>
              </a:moveTo>
              <a:lnTo>
                <a:pt x="0" y="110037"/>
              </a:lnTo>
              <a:lnTo>
                <a:pt x="536433" y="110037"/>
              </a:lnTo>
              <a:lnTo>
                <a:pt x="536433" y="220075"/>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9971607-9FD4-4A7B-A438-0E2ACB8BF3B1}">
      <dsp:nvSpPr>
        <dsp:cNvPr id="0" name=""/>
        <dsp:cNvSpPr/>
      </dsp:nvSpPr>
      <dsp:spPr>
        <a:xfrm>
          <a:off x="2198372" y="3083955"/>
          <a:ext cx="825282" cy="550188"/>
        </a:xfrm>
        <a:prstGeom prst="roundRect">
          <a:avLst>
            <a:gd name="adj" fmla="val 1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sz="800" b="1" kern="1200"/>
            <a:t>Night Shift Supervisor</a:t>
          </a:r>
          <a:endParaRPr lang="en-US" sz="800" b="1" kern="1200" dirty="0"/>
        </a:p>
      </dsp:txBody>
      <dsp:txXfrm>
        <a:off x="2214486" y="3100069"/>
        <a:ext cx="793054" cy="517960"/>
      </dsp:txXfrm>
    </dsp:sp>
    <dsp:sp modelId="{D2A47944-F8EF-4D44-9B90-EC95749280DC}">
      <dsp:nvSpPr>
        <dsp:cNvPr id="0" name=""/>
        <dsp:cNvSpPr/>
      </dsp:nvSpPr>
      <dsp:spPr>
        <a:xfrm>
          <a:off x="3147448" y="2093615"/>
          <a:ext cx="1072867" cy="220075"/>
        </a:xfrm>
        <a:custGeom>
          <a:avLst/>
          <a:gdLst/>
          <a:ahLst/>
          <a:cxnLst/>
          <a:rect l="0" t="0" r="0" b="0"/>
          <a:pathLst>
            <a:path>
              <a:moveTo>
                <a:pt x="0" y="0"/>
              </a:moveTo>
              <a:lnTo>
                <a:pt x="0" y="110037"/>
              </a:lnTo>
              <a:lnTo>
                <a:pt x="1072867" y="110037"/>
              </a:lnTo>
              <a:lnTo>
                <a:pt x="1072867" y="220075"/>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53D317D-A8A0-40FD-BAE7-3F300FEA2CC7}">
      <dsp:nvSpPr>
        <dsp:cNvPr id="0" name=""/>
        <dsp:cNvSpPr/>
      </dsp:nvSpPr>
      <dsp:spPr>
        <a:xfrm>
          <a:off x="3807674" y="2313691"/>
          <a:ext cx="825282" cy="550188"/>
        </a:xfrm>
        <a:prstGeom prst="roundRect">
          <a:avLst>
            <a:gd name="adj" fmla="val 1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sz="800" b="1" kern="1200"/>
            <a:t>Manager: Packing</a:t>
          </a:r>
          <a:endParaRPr lang="en-US" sz="800" b="1" kern="1200" dirty="0"/>
        </a:p>
      </dsp:txBody>
      <dsp:txXfrm>
        <a:off x="3823788" y="2329805"/>
        <a:ext cx="793054" cy="517960"/>
      </dsp:txXfrm>
    </dsp:sp>
    <dsp:sp modelId="{87934121-48F8-4000-A7DC-594A63E61F20}">
      <dsp:nvSpPr>
        <dsp:cNvPr id="0" name=""/>
        <dsp:cNvSpPr/>
      </dsp:nvSpPr>
      <dsp:spPr>
        <a:xfrm>
          <a:off x="3683881" y="2863879"/>
          <a:ext cx="536433" cy="220075"/>
        </a:xfrm>
        <a:custGeom>
          <a:avLst/>
          <a:gdLst/>
          <a:ahLst/>
          <a:cxnLst/>
          <a:rect l="0" t="0" r="0" b="0"/>
          <a:pathLst>
            <a:path>
              <a:moveTo>
                <a:pt x="536433" y="0"/>
              </a:moveTo>
              <a:lnTo>
                <a:pt x="536433" y="110037"/>
              </a:lnTo>
              <a:lnTo>
                <a:pt x="0" y="110037"/>
              </a:lnTo>
              <a:lnTo>
                <a:pt x="0" y="220075"/>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197EBCC-7710-4380-A1B8-1BB13382E78C}">
      <dsp:nvSpPr>
        <dsp:cNvPr id="0" name=""/>
        <dsp:cNvSpPr/>
      </dsp:nvSpPr>
      <dsp:spPr>
        <a:xfrm>
          <a:off x="3271240" y="3083955"/>
          <a:ext cx="825282" cy="550188"/>
        </a:xfrm>
        <a:prstGeom prst="roundRect">
          <a:avLst>
            <a:gd name="adj" fmla="val 1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sz="800" b="1" kern="1200"/>
            <a:t>Shift Supervisor</a:t>
          </a:r>
          <a:endParaRPr lang="en-US" sz="800" b="1" kern="1200" dirty="0"/>
        </a:p>
      </dsp:txBody>
      <dsp:txXfrm>
        <a:off x="3287354" y="3100069"/>
        <a:ext cx="793054" cy="517960"/>
      </dsp:txXfrm>
    </dsp:sp>
    <dsp:sp modelId="{62A32B18-8796-4091-96C2-7D5722B8D8F1}">
      <dsp:nvSpPr>
        <dsp:cNvPr id="0" name=""/>
        <dsp:cNvSpPr/>
      </dsp:nvSpPr>
      <dsp:spPr>
        <a:xfrm>
          <a:off x="4220315" y="2863879"/>
          <a:ext cx="536433" cy="220075"/>
        </a:xfrm>
        <a:custGeom>
          <a:avLst/>
          <a:gdLst/>
          <a:ahLst/>
          <a:cxnLst/>
          <a:rect l="0" t="0" r="0" b="0"/>
          <a:pathLst>
            <a:path>
              <a:moveTo>
                <a:pt x="0" y="0"/>
              </a:moveTo>
              <a:lnTo>
                <a:pt x="0" y="110037"/>
              </a:lnTo>
              <a:lnTo>
                <a:pt x="536433" y="110037"/>
              </a:lnTo>
              <a:lnTo>
                <a:pt x="536433" y="220075"/>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190DB0B-7B6B-4C0C-B149-00182CA68A8F}">
      <dsp:nvSpPr>
        <dsp:cNvPr id="0" name=""/>
        <dsp:cNvSpPr/>
      </dsp:nvSpPr>
      <dsp:spPr>
        <a:xfrm>
          <a:off x="4344108" y="3083955"/>
          <a:ext cx="825282" cy="550188"/>
        </a:xfrm>
        <a:prstGeom prst="roundRect">
          <a:avLst>
            <a:gd name="adj" fmla="val 1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sz="800" b="1" kern="1200"/>
            <a:t>Shift Supervisor</a:t>
          </a:r>
          <a:endParaRPr lang="en-US" sz="800" b="1" kern="1200" dirty="0"/>
        </a:p>
      </dsp:txBody>
      <dsp:txXfrm>
        <a:off x="4360222" y="3100069"/>
        <a:ext cx="793054" cy="517960"/>
      </dsp:txXfrm>
    </dsp:sp>
    <dsp:sp modelId="{EE300027-D01A-449C-B3EA-FCA127BC48B4}">
      <dsp:nvSpPr>
        <dsp:cNvPr id="0" name=""/>
        <dsp:cNvSpPr/>
      </dsp:nvSpPr>
      <dsp:spPr>
        <a:xfrm>
          <a:off x="3683881" y="553087"/>
          <a:ext cx="536433" cy="220075"/>
        </a:xfrm>
        <a:custGeom>
          <a:avLst/>
          <a:gdLst/>
          <a:ahLst/>
          <a:cxnLst/>
          <a:rect l="0" t="0" r="0" b="0"/>
          <a:pathLst>
            <a:path>
              <a:moveTo>
                <a:pt x="0" y="0"/>
              </a:moveTo>
              <a:lnTo>
                <a:pt x="0" y="110037"/>
              </a:lnTo>
              <a:lnTo>
                <a:pt x="536433" y="110037"/>
              </a:lnTo>
              <a:lnTo>
                <a:pt x="536433" y="220075"/>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ECC3A7B-BE43-420A-96F0-B1CDD6F9DA94}">
      <dsp:nvSpPr>
        <dsp:cNvPr id="0" name=""/>
        <dsp:cNvSpPr/>
      </dsp:nvSpPr>
      <dsp:spPr>
        <a:xfrm>
          <a:off x="3807674" y="773163"/>
          <a:ext cx="825282" cy="550188"/>
        </a:xfrm>
        <a:prstGeom prst="roundRect">
          <a:avLst>
            <a:gd name="adj" fmla="val 1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sz="800" b="1" kern="1200"/>
            <a:t>Head of Engineering</a:t>
          </a:r>
          <a:endParaRPr lang="en-US" sz="800" b="1" kern="1200" dirty="0"/>
        </a:p>
      </dsp:txBody>
      <dsp:txXfrm>
        <a:off x="3823788" y="789277"/>
        <a:ext cx="793054" cy="517960"/>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B59365F-8348-4C3C-AB56-8260EFB1600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C2FA0A73-CE43-40AD-B076-530CDF51864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2F43A13-CB09-4AF6-B660-14355BDF77FC}" type="datetimeFigureOut">
              <a:rPr lang="en-US" smtClean="0"/>
              <a:t>8/25/23</a:t>
            </a:fld>
            <a:endParaRPr lang="en-US"/>
          </a:p>
        </p:txBody>
      </p:sp>
      <p:sp>
        <p:nvSpPr>
          <p:cNvPr id="4" name="Footer Placeholder 3">
            <a:extLst>
              <a:ext uri="{FF2B5EF4-FFF2-40B4-BE49-F238E27FC236}">
                <a16:creationId xmlns:a16="http://schemas.microsoft.com/office/drawing/2014/main" id="{8EBF957E-C568-4B4F-963D-3F5BE88F068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E7C2C557-ADF9-4FAB-B073-EDE3DAE66BC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5FD5268-5B62-414C-985D-3790884E9C39}" type="slidenum">
              <a:rPr lang="en-US" smtClean="0"/>
              <a:t>‹#›</a:t>
            </a:fld>
            <a:endParaRPr lang="en-US"/>
          </a:p>
        </p:txBody>
      </p:sp>
    </p:spTree>
    <p:extLst>
      <p:ext uri="{BB962C8B-B14F-4D97-AF65-F5344CB8AC3E}">
        <p14:creationId xmlns:p14="http://schemas.microsoft.com/office/powerpoint/2010/main" val="256015733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1pPr>
            <a:lvl2pPr marL="914400" marR="0" lvl="1"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dictionary.cambridge.org/us/dictionary/english/spread" TargetMode="External"/><Relationship Id="rId7" Type="http://schemas.openxmlformats.org/officeDocument/2006/relationships/hyperlink" Target="https://dictionary.cambridge.org/us/dictionary/english/area" TargetMode="External"/><Relationship Id="rId2" Type="http://schemas.openxmlformats.org/officeDocument/2006/relationships/slide" Target="../slides/slide37.xml"/><Relationship Id="rId1" Type="http://schemas.openxmlformats.org/officeDocument/2006/relationships/notesMaster" Target="../notesMasters/notesMaster1.xml"/><Relationship Id="rId6" Type="http://schemas.openxmlformats.org/officeDocument/2006/relationships/hyperlink" Target="https://dictionary.cambridge.org/us/dictionary/english/large" TargetMode="External"/><Relationship Id="rId5" Type="http://schemas.openxmlformats.org/officeDocument/2006/relationships/hyperlink" Target="https://dictionary.cambridge.org/us/dictionary/english/move" TargetMode="External"/><Relationship Id="rId4" Type="http://schemas.openxmlformats.org/officeDocument/2006/relationships/hyperlink" Target="https://dictionary.cambridge.org/us/dictionary/english/across" TargetMode="Externa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dirty="0"/>
          </a:p>
        </p:txBody>
      </p:sp>
    </p:spTree>
    <p:extLst>
      <p:ext uri="{BB962C8B-B14F-4D97-AF65-F5344CB8AC3E}">
        <p14:creationId xmlns:p14="http://schemas.microsoft.com/office/powerpoint/2010/main" val="16551538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6" name="Google Shape;166;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vi-VN" dirty="0"/>
              <a:t>Xu hướng thành lập nhóm của chúng ta là một khía cạnh phổ biến trong đời sống tổ chức. Ngoài các nhóm, ủy ban và đội chính thức, còn có các nhóm, bè phái và phe phái không chính thức.</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3" name="Google Shape;173;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vi-VN" dirty="0"/>
              <a:t>Các nhóm chính thức được sử dụng để tổ chức và phân bổ công việc, tập hợp thông tin, lập kế hoạch, điều phối hoạt động, tăng cường cam kết, đàm phán, giải quyết xung đột và tiến hành điều tra. Làm việc nhóm cho phép tổng hợp các kỹ năng và kiến thức cá nhân của mọi người, đồng thời giúp bù đắp những thiếu sót của từng cá nhân. Các ước tính cho thấy hầu hết các nhà quản lý dành 50% thời gian làm việc trong ngày của họ cho nhóm này hay nhóm khác, và đối với ban lãnh đạo cấp cao của các tổ chức lớn, điều này có thể</a:t>
            </a:r>
          </a:p>
          <a:p>
            <a:pPr marL="0" lvl="0" indent="0" algn="l" rtl="0">
              <a:lnSpc>
                <a:spcPct val="100000"/>
              </a:lnSpc>
              <a:spcBef>
                <a:spcPts val="0"/>
              </a:spcBef>
              <a:spcAft>
                <a:spcPts val="0"/>
              </a:spcAft>
              <a:buSzPts val="1400"/>
              <a:buNone/>
            </a:pPr>
            <a:r>
              <a:rPr lang="vi-VN" dirty="0"/>
              <a:t>tăng lên 80 phần trăm. Vì vậy, các nhóm chính thức rõ ràng là một phần không thể thiếu trong hoạt động của một tổ chức. </a:t>
            </a: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1" name="Google Shape;181;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vi-VN" dirty="0"/>
              <a:t>Không kém phần quan trọng là các nhóm không chính thức. Chúng thường được cấu trúc xoay quanh nhu cầu xã hội của con người hơn là xoay quanh việc thực hiện nhiệm vụ. Các nhóm không chính thức thường đáp ứng nhu cầu liên kết và hoạt động như một diễn đàn để khám phá khái niệm bản thân như một phương tiện để đạt được sự hỗ trợ, v.v. Tuy nhiên, những nhóm không chính thức này cũng có thể có tác động quan trọng đến các nhiệm vụ công việc chính thức, chẳng hạn như bằng cách gây áp lực tinh tế lên các thành viên trong nhóm để tuân theo một tỷ lệ công việc cụ thể, hoặc như những “địa điểm” chứa tin tức, tin đồn, v.v.</a:t>
            </a:r>
          </a:p>
          <a:p>
            <a:pPr marL="0" lvl="0" indent="0" algn="l" rtl="0">
              <a:lnSpc>
                <a:spcPct val="100000"/>
              </a:lnSpc>
              <a:spcBef>
                <a:spcPts val="0"/>
              </a:spcBef>
              <a:spcAft>
                <a:spcPts val="0"/>
              </a:spcAft>
              <a:buSzPts val="1400"/>
              <a:buNone/>
            </a:pPr>
            <a:r>
              <a:rPr lang="vi-VN" dirty="0"/>
              <a:t>trao đổi.</a:t>
            </a:r>
          </a:p>
          <a:p>
            <a:pPr marL="0" lvl="0" indent="0" algn="l" rtl="0">
              <a:lnSpc>
                <a:spcPct val="100000"/>
              </a:lnSpc>
              <a:spcBef>
                <a:spcPts val="0"/>
              </a:spcBef>
              <a:spcAft>
                <a:spcPts val="0"/>
              </a:spcAft>
              <a:buSzPts val="1400"/>
              <a:buNone/>
            </a:pP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9" name="Google Shape;189;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6" name="Google Shape;196;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3" name="Google Shape;203;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1" name="Google Shape;211;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US" dirty="0"/>
              <a:t>You probably described a team as a group of some kind. However, a team is more than just a group. When you think of all the groups that you belong to, you will probably find that very few of them are really teams. Some of them will be family or friendship groups that are formed to meet a wide range of needs such as affection, security, support, esteem, belonging, or identity. Some may be committees whose members represent different interest groups and who meet to discuss their differing perspectives on issues of interest.</a:t>
            </a:r>
          </a:p>
          <a:p>
            <a:pPr marL="0" lvl="0" indent="0" algn="l" rtl="0">
              <a:lnSpc>
                <a:spcPct val="100000"/>
              </a:lnSpc>
              <a:spcBef>
                <a:spcPts val="0"/>
              </a:spcBef>
              <a:spcAft>
                <a:spcPts val="0"/>
              </a:spcAft>
              <a:buSzPts val="1400"/>
              <a:buNone/>
            </a:pPr>
            <a:r>
              <a:rPr lang="en-US" dirty="0"/>
              <a:t>In this reading the term ‘work group’ (or ‘group’) is often used interchangeably with the word ‘team,’ although a team may be thought of as a particularly cohesive and purposeful type of work group. We can distinguish work groups or teams from more casual groupings of people by using the following set of criteria (Adair, 1983). A collection of people can be defined as a work group or team if it shows most, if not all, of the following characteristics:</a:t>
            </a: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1" name="Google Shape;221;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15915515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1" name="Google Shape;221;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20436405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4" name="Google Shape;244;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2" name="Google Shape;82;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2" name="Google Shape;252;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vi-VN" dirty="0"/>
              <a:t>Thông thường, các nhiệm vụ và mục tiêu do nhóm đặt ra không thể đạt được nếu các cá nhân làm việc một mình vì những hạn chế về thời gian và nguồn lực cũng như vì rất ít cá nhân sở hữu tất cả các năng lực và chuyên môn liên quan. Các đội thể thao hoặc dàn nhạc rõ ràng phù hợp với những tiêu chí này. Ngược lại, nhiều nhóm ít tập trung rõ ràng hơn vào một nhiệm vụ bên ngoài. Trong một số trường hợp, sự tăng trưởng và phát triển của nhóm chính là mục đích chính của nhóm; quá trình quan trọng hơn kết quả. Nhiều nhóm có tính linh hoạt hợp lý và ít có cấu trúc chính thức hơn so với các nhóm. Làm việc nhóm thường gắn liền với công việc dự án và đây là một đặc điểm của nhiều công việc. Làm việc theo nhóm đặc biệt hữu ích khi bạn phải giải quyết các vấn đề rủi ro, không chắc chắn hoặc không quen thuộc khi có rất nhiều sự lựa chọn và quyết định xung quanh quyết định được đưa ra. Trong lĩnh vực công việc tình nguyện và không được trả lương, nơi tiền lương không phải là động cơ khuyến khích, làm việc nhóm có thể giúp thúc đẩy sự hỗ trợ và cam kết vì nó có thể mang lại cơ hội tương tác xã hội và học hỏi từ người khác (Piercy &amp; Kramer, 2017). Hơn nữa, mọi người sẵn sàng ủng hộ và bảo vệ công việc mà họ đã góp phần tạo ra hơn (Stanton, 1992).</a:t>
            </a:r>
            <a:endParaRPr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1" name="Google Shape;261;p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3"/>
        <p:cNvGrpSpPr/>
        <p:nvPr/>
      </p:nvGrpSpPr>
      <p:grpSpPr>
        <a:xfrm>
          <a:off x="0" y="0"/>
          <a:ext cx="0" cy="0"/>
          <a:chOff x="0" y="0"/>
          <a:chExt cx="0" cy="0"/>
        </a:xfrm>
      </p:grpSpPr>
      <p:sp>
        <p:nvSpPr>
          <p:cNvPr id="484" name="Google Shape;484;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85" name="Google Shape;485;p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251754666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78" name="Google Shape;478;p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92" name="Google Shape;492;p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vi-VN" dirty="0"/>
              <a:t>Lines: </a:t>
            </a:r>
          </a:p>
          <a:p>
            <a:pPr marL="0" lvl="0" indent="0" algn="l" rtl="0">
              <a:lnSpc>
                <a:spcPct val="100000"/>
              </a:lnSpc>
              <a:spcBef>
                <a:spcPts val="0"/>
              </a:spcBef>
              <a:spcAft>
                <a:spcPts val="0"/>
              </a:spcAft>
              <a:buSzPts val="1400"/>
              <a:buNone/>
            </a:pPr>
            <a:r>
              <a:rPr lang="vi-VN" dirty="0"/>
              <a:t>Team: </a:t>
            </a:r>
            <a:endParaRPr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3"/>
        <p:cNvGrpSpPr/>
        <p:nvPr/>
      </p:nvGrpSpPr>
      <p:grpSpPr>
        <a:xfrm>
          <a:off x="0" y="0"/>
          <a:ext cx="0" cy="0"/>
          <a:chOff x="0" y="0"/>
          <a:chExt cx="0" cy="0"/>
        </a:xfrm>
      </p:grpSpPr>
      <p:sp>
        <p:nvSpPr>
          <p:cNvPr id="524" name="Google Shape;524;p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5" name="Google Shape;525;p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
        <p:cNvGrpSpPr/>
        <p:nvPr/>
      </p:nvGrpSpPr>
      <p:grpSpPr>
        <a:xfrm>
          <a:off x="0" y="0"/>
          <a:ext cx="0" cy="0"/>
          <a:chOff x="0" y="0"/>
          <a:chExt cx="0" cy="0"/>
        </a:xfrm>
      </p:grpSpPr>
      <p:sp>
        <p:nvSpPr>
          <p:cNvPr id="531" name="Google Shape;531;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2" name="Google Shape;532;p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vi-VN" dirty="0"/>
              <a:t>Report </a:t>
            </a:r>
            <a:endParaRPr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Google Shape;539;p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40" name="Google Shape;540;p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6"/>
        <p:cNvGrpSpPr/>
        <p:nvPr/>
      </p:nvGrpSpPr>
      <p:grpSpPr>
        <a:xfrm>
          <a:off x="0" y="0"/>
          <a:ext cx="0" cy="0"/>
          <a:chOff x="0" y="0"/>
          <a:chExt cx="0" cy="0"/>
        </a:xfrm>
      </p:grpSpPr>
      <p:sp>
        <p:nvSpPr>
          <p:cNvPr id="547" name="Google Shape;547;p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48" name="Google Shape;548;p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3"/>
        <p:cNvGrpSpPr/>
        <p:nvPr/>
      </p:nvGrpSpPr>
      <p:grpSpPr>
        <a:xfrm>
          <a:off x="0" y="0"/>
          <a:ext cx="0" cy="0"/>
          <a:chOff x="0" y="0"/>
          <a:chExt cx="0" cy="0"/>
        </a:xfrm>
      </p:grpSpPr>
      <p:sp>
        <p:nvSpPr>
          <p:cNvPr id="554" name="Google Shape;554;p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55" name="Google Shape;555;p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buFont typeface="Arial" panose="020B0604020202020204" pitchFamily="34" charset="0"/>
              <a:buChar char="•"/>
            </a:pPr>
            <a:r>
              <a:rPr lang="en-US" sz="1800" dirty="0">
                <a:effectLst/>
                <a:latin typeface="EBGaramond"/>
              </a:rPr>
              <a:t>Some may be part of a matrix arrangement, whereby their work on the project is overseen by the project manager and they report to their line manager for other matters. Project administrators often function in this way, serving the project for its duration, but having a career path within a wider administrative service.</a:t>
            </a:r>
          </a:p>
          <a:p>
            <a:pPr>
              <a:buFont typeface="Arial" panose="020B0604020202020204" pitchFamily="34" charset="0"/>
              <a:buChar char="•"/>
            </a:pPr>
            <a:r>
              <a:rPr lang="en-US" sz="1800" dirty="0">
                <a:effectLst/>
                <a:latin typeface="EBGaramond"/>
              </a:rPr>
              <a:t>Still others may be part of a functional hierarchy, undertaking work on the project under their line manager’s supervision by negotiation with their project manager. For instance, someone who works in an organization’s legal department may provide the project team with access to legal advice when needed. </a:t>
            </a:r>
            <a:endParaRPr lang="en-US" dirty="0"/>
          </a:p>
          <a:p>
            <a:pPr marL="0" lvl="0" indent="0" algn="l" rtl="0">
              <a:lnSpc>
                <a:spcPct val="100000"/>
              </a:lnSpc>
              <a:spcBef>
                <a:spcPts val="0"/>
              </a:spcBef>
              <a:spcAft>
                <a:spcPts val="0"/>
              </a:spcAft>
              <a:buSzPts val="1400"/>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3" name="Google Shape;123;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0"/>
        <p:cNvGrpSpPr/>
        <p:nvPr/>
      </p:nvGrpSpPr>
      <p:grpSpPr>
        <a:xfrm>
          <a:off x="0" y="0"/>
          <a:ext cx="0" cy="0"/>
          <a:chOff x="0" y="0"/>
          <a:chExt cx="0" cy="0"/>
        </a:xfrm>
      </p:grpSpPr>
      <p:sp>
        <p:nvSpPr>
          <p:cNvPr id="561" name="Google Shape;561;p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2" name="Google Shape;562;p3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Google Shape;569;p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70" name="Google Shape;570;p3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US" b="0" i="0" u="none" dirty="0">
                <a:solidFill>
                  <a:srgbClr val="1D2A57"/>
                </a:solidFill>
                <a:effectLst/>
                <a:latin typeface="Arial" panose="020B0604020202020204" pitchFamily="34" charset="0"/>
              </a:rPr>
              <a:t>Disperse (v) /</a:t>
            </a:r>
            <a:r>
              <a:rPr lang="en-US" b="0" i="0" u="none" dirty="0" err="1">
                <a:solidFill>
                  <a:srgbClr val="1D2A57"/>
                </a:solidFill>
                <a:effectLst/>
                <a:latin typeface="Arial" panose="020B0604020202020204" pitchFamily="34" charset="0"/>
              </a:rPr>
              <a:t>dɪˈspɝːs</a:t>
            </a:r>
            <a:r>
              <a:rPr lang="en-US" b="0" i="0" u="none" dirty="0">
                <a:solidFill>
                  <a:srgbClr val="1D2A57"/>
                </a:solidFill>
                <a:effectLst/>
                <a:latin typeface="Arial" panose="020B0604020202020204" pitchFamily="34" charset="0"/>
              </a:rPr>
              <a:t>/: to </a:t>
            </a:r>
            <a:r>
              <a:rPr lang="en-US" b="0" i="0" u="none" strike="noStrike" dirty="0">
                <a:solidFill>
                  <a:srgbClr val="1D2A57"/>
                </a:solidFill>
                <a:effectLst/>
                <a:latin typeface="Arial" panose="020B0604020202020204" pitchFamily="34" charset="0"/>
                <a:hlinkClick r:id="rId3" tooltip="spread"/>
              </a:rPr>
              <a:t>spread</a:t>
            </a:r>
            <a:r>
              <a:rPr lang="en-US" b="0" i="0" u="none" dirty="0">
                <a:solidFill>
                  <a:srgbClr val="1D2A57"/>
                </a:solidFill>
                <a:effectLst/>
                <a:latin typeface="Arial" panose="020B0604020202020204" pitchFamily="34" charset="0"/>
              </a:rPr>
              <a:t> </a:t>
            </a:r>
            <a:r>
              <a:rPr lang="en-US" b="0" i="0" u="none" strike="noStrike" dirty="0">
                <a:solidFill>
                  <a:srgbClr val="1D2A57"/>
                </a:solidFill>
                <a:effectLst/>
                <a:latin typeface="Arial" panose="020B0604020202020204" pitchFamily="34" charset="0"/>
                <a:hlinkClick r:id="rId4" tooltip="across"/>
              </a:rPr>
              <a:t>across</a:t>
            </a:r>
            <a:r>
              <a:rPr lang="en-US" b="0" i="0" u="none" dirty="0">
                <a:solidFill>
                  <a:srgbClr val="1D2A57"/>
                </a:solidFill>
                <a:effectLst/>
                <a:latin typeface="Arial" panose="020B0604020202020204" pitchFamily="34" charset="0"/>
              </a:rPr>
              <a:t> or </a:t>
            </a:r>
            <a:r>
              <a:rPr lang="en-US" b="0" i="0" u="none" strike="noStrike" dirty="0">
                <a:solidFill>
                  <a:srgbClr val="1D2A57"/>
                </a:solidFill>
                <a:effectLst/>
                <a:latin typeface="Arial" panose="020B0604020202020204" pitchFamily="34" charset="0"/>
                <a:hlinkClick r:id="rId5" tooltip="move"/>
              </a:rPr>
              <a:t>move</a:t>
            </a:r>
            <a:r>
              <a:rPr lang="en-US" b="0" i="0" u="none" dirty="0">
                <a:solidFill>
                  <a:srgbClr val="1D2A57"/>
                </a:solidFill>
                <a:effectLst/>
                <a:latin typeface="Arial" panose="020B0604020202020204" pitchFamily="34" charset="0"/>
              </a:rPr>
              <a:t> away over a </a:t>
            </a:r>
            <a:r>
              <a:rPr lang="en-US" b="0" i="0" u="none" strike="noStrike" dirty="0">
                <a:solidFill>
                  <a:srgbClr val="1D2A57"/>
                </a:solidFill>
                <a:effectLst/>
                <a:latin typeface="Arial" panose="020B0604020202020204" pitchFamily="34" charset="0"/>
                <a:hlinkClick r:id="rId6" tooltip="large"/>
              </a:rPr>
              <a:t>large</a:t>
            </a:r>
            <a:r>
              <a:rPr lang="en-US" b="0" i="0" u="none" dirty="0">
                <a:solidFill>
                  <a:srgbClr val="1D2A57"/>
                </a:solidFill>
                <a:effectLst/>
                <a:latin typeface="Arial" panose="020B0604020202020204" pitchFamily="34" charset="0"/>
              </a:rPr>
              <a:t> </a:t>
            </a:r>
            <a:r>
              <a:rPr lang="en-US" b="0" i="0" u="none" strike="noStrike" dirty="0">
                <a:solidFill>
                  <a:srgbClr val="1D2A57"/>
                </a:solidFill>
                <a:effectLst/>
                <a:latin typeface="Arial" panose="020B0604020202020204" pitchFamily="34" charset="0"/>
                <a:hlinkClick r:id="rId7" tooltip="area"/>
              </a:rPr>
              <a:t>area</a:t>
            </a:r>
            <a:r>
              <a:rPr lang="en-US" b="0" i="0" u="none" dirty="0">
                <a:solidFill>
                  <a:srgbClr val="1D2A57"/>
                </a:solidFill>
                <a:effectLst/>
                <a:latin typeface="Arial" panose="020B0604020202020204" pitchFamily="34" charset="0"/>
              </a:rPr>
              <a:t>, or to make something do this</a:t>
            </a:r>
            <a:endParaRPr b="0" u="none"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vi-VN" dirty="0"/>
              <a:t>Một nhóm tự quản điển hình có thể tồn tại lâu dài hoặc tạm thời. Nó hoạt động theo cách thức không chính thức và không phân cấp, đồng thời chịu trách nhiệm đáng kể về cách thực hiện nhiệm vụ của mình. Nó thường được tìm thấy trong các tổ chức đang phát triển các phương pháp tiếp cận quản lý chất lượng và đảm bảo chất lượng tổng thể. Khảo sát Xã hội Công nghiệp nhận thấy rằng: “Dịch vụ khách hàng tốt hơn, nhân viên năng động hơn và chất lượng đầu ra tốt hơn là ba động lực hàng đầu để chuyển sang [nhóm tự quản], các nhà quản lý báo cáo”.</a:t>
            </a:r>
          </a:p>
          <a:p>
            <a:r>
              <a:rPr lang="vi-VN" dirty="0"/>
              <a:t>Ngược lại, các tổ chức cố tình khuyến khích việc thành lập các nhóm tự tổ chức là tương đối hiếm. Những nhóm kiểu này có thể được tìm thấy trong các tổ chức có tính linh hoạt cao, sáng tạo, phát triển dựa trên tính sáng tạo và phi chính thức. Đây là những tổ chức hiện đại nhận ra tầm quan trọng của việc học hỏi và khả năng thích ứng trong việc đảm bảo sự thành công và tiếp tục tồn tại của họ. Tuy nhiên, các nhóm tự tổ chức vẫn tồn tại nhưng không được công nhận ở nhiều tổ chức. Ví dụ, trong các tổ chức quan liêu, truyền thống, những người cần tránh các thủ tục hành chính có thể tập hợp lại để thực hiện điều gì đó và khi làm như vậy, họ sẽ tự động tạo ra một nhóm tự tổ chức. Nhóm sẽ làm việc cùng nhau, hoạt động bên ngoài các cơ cấu chính thức, cho đến khi hoàn thành nhiệm vụ thì sẽ giải tán.</a:t>
            </a:r>
          </a:p>
          <a:p>
            <a:r>
              <a:rPr lang="vi-VN" dirty="0"/>
              <a:t>Nhiều tổ chức thành lập các nhóm tự quản lý hoặc được trao quyền như một cách quan trọng để cải thiện hiệu suất và chúng thường được sử dụng như một cách để giới thiệu một phương pháp cải tiến liên tục. Các nhóm này có xu hướng gặp nhau thường xuyên để thảo luận và đưa ra ý tưởng cải tiến phương pháp làm việc hoặc dịch vụ khách hàng trong khu vực của họ. Một số nhà sản xuất đã sử dụng các đội tự quản lý đa kỹ năng để cải thiện quy trình sản xuất, nâng cao sự tham gia của người lao động và nâng cao tinh thần. Các nhóm tự quản mang lại cho nhân viên cơ hội đóng vai trò tích cực hơn trong cuộc sống làm việc của họ và phát triển các kỹ năng và khả năng mới. Điều này có thể dẫn đến giảm tỷ lệ luân chuyển nhân viên và ít vắng mặt hơn.</a:t>
            </a:r>
          </a:p>
          <a:p>
            <a:r>
              <a:rPr lang="vi-VN" dirty="0"/>
              <a:t>Các nhóm tự tổ chức thường được thành lập một cách tự phát để giải quyết một vấn đề, ý tưởng hoặc thách thức. Đây có thể là thách thức trong việc tạo ra một sản phẩm hoàn toàn mới hoặc giải quyết một vấn đề sản xuất khó khăn. Ở Nhật Bản, việc khuyến khích các nhóm tự tổ chức đã được sử dụng như một cách kích thích thảo luận và tranh luận về các vấn đề chiến lược để từ đó xuất hiện các chiến lược mới mang tính cấp tiến và sáng tạo. Bằng cách sử dụng phương pháp tiếp cận nhóm tự tổ chức, các công ty có thể khai thác trí tuệ và năng lượng tập thể của những nhân viên quan tâm và có động lực.</a:t>
            </a:r>
          </a:p>
          <a:p>
            <a:r>
              <a:rPr lang="vi-VN" dirty="0"/>
              <a:t>Sau đại dịch COVID-19, các nhóm ảo ngày càng phổ biến. Nhóm ảo là nhóm có phương tiện giao tiếp chính là điện tử, thỉnh thoảng chỉ có điện thoại và giao tiếp trực tiếp, nếu có. Các nhóm ảo sử dụng các công nghệ như Zoom, Skype, Teams, Basecamp, v.v. để điều phối, gặp gỡ và chia sẻ công việc (Kniffen và cộng sự, 2021). Bảng 3 chứa bản tóm tắt các lợi ích mà các nhóm ảo mang lại cho các tổ chức và cá nhân, cũng như những thách thức và bất lợi tiềm ẩn mà các nhóm ảo hiện có</a:t>
            </a:r>
            <a:endParaRPr lang="en-VN" dirty="0"/>
          </a:p>
        </p:txBody>
      </p:sp>
    </p:spTree>
    <p:extLst>
      <p:ext uri="{BB962C8B-B14F-4D97-AF65-F5344CB8AC3E}">
        <p14:creationId xmlns:p14="http://schemas.microsoft.com/office/powerpoint/2010/main" val="38096865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Google Shape;576;p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77" name="Google Shape;577;p3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vi-VN" dirty="0"/>
              <a:t>Mượn từ mô hình lãnh đạo của Adair (1983), phía bên trái của Hình 3 cho thấy các yếu tố cấu thành chính của hiệu quả nhóm: sự thỏa mãn nhu cầu của các thành viên cá nhân, sự tương tác thành công của nhóm và việc đạt được các nhiệm vụ của nhóm. Các phần tử này không rời rạc nên Hình 3 cho thấy chúng chồng chéo lên nhau. Ví dụ, sự hài lòng của thành viên trong nhóm sẽ không chỉ bắt nguồn từ việc hoàn thành nhiệm vụ mà còn từ chất lượng của các mối quan hệ trong nhóm và các khía cạnh mang tính xã hội hơn của việc làm việc theo nhóm: những người làm việc gần như hoàn toàn một mình, chẳng hạn như những người làm việc từ xa và chủ doanh nghiệp tự kinh doanh. -người quản lý thường bỏ lỡ cơ hội đưa ra ý tưởng cho đồng nghiệp trong các tình huống của nhóm. Trải nghiệm cô đơn trong công việc của họ, theo thời gian, có thể tạo ra cảm giác cô lập và làm giảm hiệu suất của họ. Hiệu quả của một nhóm cũng nên liên quan đến bước tiếp theo, đến những gì xảy ra sau khi đạt được mục tiêu của nhóm.</a:t>
            </a:r>
          </a:p>
          <a:p>
            <a:pPr marL="0" lvl="0" indent="0" algn="l" rtl="0">
              <a:lnSpc>
                <a:spcPct val="100000"/>
              </a:lnSpc>
              <a:spcBef>
                <a:spcPts val="0"/>
              </a:spcBef>
              <a:spcAft>
                <a:spcPts val="0"/>
              </a:spcAft>
              <a:buSzPts val="1400"/>
              <a:buNone/>
            </a:pPr>
            <a:r>
              <a:rPr lang="vi-VN" dirty="0"/>
              <a:t>Ba yếu tố này có thể được cấu hình lại dưới dạng một tảng băng trôi, hầu hết chúng nằm dưới mặt nước (phía bên phải của Hình 3). Quan sát hời hợt đối với các nhóm trong tổ chức có thể gợi ý rằng hầu hết, nếu không phải tất cả, năng lượng được dành cho nhiệm vụ rõ ràng (cần đạt được cái gì, khi nào, với ngân sách và nguồn lực nào). Đương nhiên, điều này là quan trọng. Nhưng phần chìm của tảng băng trôi (cách nhóm sẽ làm việc cùng nhau) thường bị bỏ qua. Giống như những tảng băng trôi thực sự, việc đắm tàu có thể xảy ra sau đó.</a:t>
            </a:r>
          </a:p>
          <a:p>
            <a:pPr marL="0" lvl="0" indent="0" algn="l" rtl="0">
              <a:lnSpc>
                <a:spcPct val="100000"/>
              </a:lnSpc>
              <a:spcBef>
                <a:spcPts val="0"/>
              </a:spcBef>
              <a:spcAft>
                <a:spcPts val="0"/>
              </a:spcAft>
              <a:buSzPts val="1400"/>
              <a:buNone/>
            </a:pPr>
            <a:r>
              <a:rPr lang="vi-VN" dirty="0"/>
              <a:t>Ví dụ, nếu làm việc trong một nhóm cụ thể khiến các thành viên của nhóm đó đối kháng với nhau và chán ghét tổ chức đến mức phải tìm kiếm công việc mới thì nhóm đó khó có thể được coi là hoàn toàn hiệu quả, ngay cả khi nhóm đạt được mục tiêu. Thước đo hiệu quả của nhóm có thể là nhóm đã chuẩn bị tốt như thế nào cho các thành viên của mình để chuyển sang các dự án mới và liệu các thành viên có thích thú khi nghĩ đến việc làm việc cùng nhau một lần nữa hay không.</a:t>
            </a:r>
          </a:p>
          <a:p>
            <a:pPr marL="0" lvl="0" indent="0" algn="l" rtl="0">
              <a:lnSpc>
                <a:spcPct val="100000"/>
              </a:lnSpc>
              <a:spcBef>
                <a:spcPts val="0"/>
              </a:spcBef>
              <a:spcAft>
                <a:spcPts val="0"/>
              </a:spcAft>
              <a:buSzPts val="1400"/>
              <a:buNone/>
            </a:pPr>
            <a:r>
              <a:rPr lang="vi-VN" dirty="0"/>
              <a:t>Ngoài những gì xảy ra bên trong một nhóm, còn có những ảnh hưởng bên ngoài tác động đến hoạt động của nhóm. Nói lại, các nhóm hoạt động trong các hệ thống phức tạp bao gồm các bên liên quan, nguồn lực và kết quả cả bên trong và bên ngoài. Các yếu tố trong Hình 4 tương tác với nhau theo những cách ảnh hưởng đến nhóm và sự phát triển của nhóm. Chúng tôi không hiểu đầy đủ về sự phức tạp của những tương tác và kết hợp này. Điều tốt nhất chúng ta có thể làm là thảo luận lần lượt từng yếu tố và xem xét một số tương tác giữa chúng và cách chúng liên quan đến hiệu quả của nhóm. Ví dụ: các cuộc thảo luận về việc liệu nền văn hóa rộng lớn hơn của một tổ chức có hỗ trợ và khuyến khích tinh thần đồng đội hay không, liệu khách hàng nội bộ và/hoặc bên ngoài của một nhóm có nêu rõ yêu cầu của họ hay không và liệu những mong đợi của một nhóm có phù hợp với những kỳ vọng của nhà tài trợ hay không, tất cả sẽ giúp ích hay cản trở sự phát triển của nhóm. sức sống liên tục.</a:t>
            </a:r>
            <a:endParaRPr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2"/>
        <p:cNvGrpSpPr/>
        <p:nvPr/>
      </p:nvGrpSpPr>
      <p:grpSpPr>
        <a:xfrm>
          <a:off x="0" y="0"/>
          <a:ext cx="0" cy="0"/>
          <a:chOff x="0" y="0"/>
          <a:chExt cx="0" cy="0"/>
        </a:xfrm>
      </p:grpSpPr>
      <p:sp>
        <p:nvSpPr>
          <p:cNvPr id="583" name="Google Shape;583;p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4" name="Google Shape;584;p3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0"/>
        <p:cNvGrpSpPr/>
        <p:nvPr/>
      </p:nvGrpSpPr>
      <p:grpSpPr>
        <a:xfrm>
          <a:off x="0" y="0"/>
          <a:ext cx="0" cy="0"/>
          <a:chOff x="0" y="0"/>
          <a:chExt cx="0" cy="0"/>
        </a:xfrm>
      </p:grpSpPr>
      <p:sp>
        <p:nvSpPr>
          <p:cNvPr id="741" name="Google Shape;741;p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42" name="Google Shape;742;p5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8" name="Google Shape;128;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8" name="Google Shape;128;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vi-VN"/>
              <a:t>Nói về group project, show project mẫu</a:t>
            </a:r>
          </a:p>
          <a:p>
            <a:pPr marL="0" lvl="0" indent="0" algn="l" rtl="0">
              <a:lnSpc>
                <a:spcPct val="100000"/>
              </a:lnSpc>
              <a:spcBef>
                <a:spcPts val="0"/>
              </a:spcBef>
              <a:spcAft>
                <a:spcPts val="0"/>
              </a:spcAft>
              <a:buSzPts val="1400"/>
              <a:buNone/>
            </a:pPr>
            <a:endParaRPr dirty="0"/>
          </a:p>
        </p:txBody>
      </p:sp>
    </p:spTree>
    <p:extLst>
      <p:ext uri="{BB962C8B-B14F-4D97-AF65-F5344CB8AC3E}">
        <p14:creationId xmlns:p14="http://schemas.microsoft.com/office/powerpoint/2010/main" val="30227345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6" name="Google Shape;136;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4" name="Google Shape;144;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9" name="Google Shape;159;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2" name="Google Shape;152;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bg>
      <p:bgPr>
        <a:solidFill>
          <a:schemeClr val="accent2"/>
        </a:solidFill>
        <a:effectLst/>
      </p:bgPr>
    </p:bg>
    <p:spTree>
      <p:nvGrpSpPr>
        <p:cNvPr id="1" name="Shape 9"/>
        <p:cNvGrpSpPr/>
        <p:nvPr/>
      </p:nvGrpSpPr>
      <p:grpSpPr>
        <a:xfrm>
          <a:off x="0" y="0"/>
          <a:ext cx="0" cy="0"/>
          <a:chOff x="0" y="0"/>
          <a:chExt cx="0" cy="0"/>
        </a:xfrm>
      </p:grpSpPr>
      <p:sp>
        <p:nvSpPr>
          <p:cNvPr id="10" name="Google Shape;10;p57"/>
          <p:cNvSpPr txBox="1">
            <a:spLocks noGrp="1"/>
          </p:cNvSpPr>
          <p:nvPr>
            <p:ph type="ctrTitle"/>
          </p:nvPr>
        </p:nvSpPr>
        <p:spPr>
          <a:xfrm>
            <a:off x="1319175" y="2233519"/>
            <a:ext cx="6680400" cy="11598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5000"/>
              <a:buNone/>
              <a:defRPr sz="5000"/>
            </a:lvl1pPr>
            <a:lvl2pPr lvl="1" algn="l">
              <a:lnSpc>
                <a:spcPct val="100000"/>
              </a:lnSpc>
              <a:spcBef>
                <a:spcPts val="0"/>
              </a:spcBef>
              <a:spcAft>
                <a:spcPts val="0"/>
              </a:spcAft>
              <a:buSzPts val="5000"/>
              <a:buNone/>
              <a:defRPr sz="5000"/>
            </a:lvl2pPr>
            <a:lvl3pPr lvl="2" algn="l">
              <a:lnSpc>
                <a:spcPct val="100000"/>
              </a:lnSpc>
              <a:spcBef>
                <a:spcPts val="0"/>
              </a:spcBef>
              <a:spcAft>
                <a:spcPts val="0"/>
              </a:spcAft>
              <a:buSzPts val="5000"/>
              <a:buNone/>
              <a:defRPr sz="5000"/>
            </a:lvl3pPr>
            <a:lvl4pPr lvl="3" algn="l">
              <a:lnSpc>
                <a:spcPct val="100000"/>
              </a:lnSpc>
              <a:spcBef>
                <a:spcPts val="0"/>
              </a:spcBef>
              <a:spcAft>
                <a:spcPts val="0"/>
              </a:spcAft>
              <a:buSzPts val="5000"/>
              <a:buNone/>
              <a:defRPr sz="5000"/>
            </a:lvl4pPr>
            <a:lvl5pPr lvl="4" algn="l">
              <a:lnSpc>
                <a:spcPct val="100000"/>
              </a:lnSpc>
              <a:spcBef>
                <a:spcPts val="0"/>
              </a:spcBef>
              <a:spcAft>
                <a:spcPts val="0"/>
              </a:spcAft>
              <a:buSzPts val="5000"/>
              <a:buNone/>
              <a:defRPr sz="5000"/>
            </a:lvl5pPr>
            <a:lvl6pPr lvl="5" algn="l">
              <a:lnSpc>
                <a:spcPct val="100000"/>
              </a:lnSpc>
              <a:spcBef>
                <a:spcPts val="0"/>
              </a:spcBef>
              <a:spcAft>
                <a:spcPts val="0"/>
              </a:spcAft>
              <a:buSzPts val="5000"/>
              <a:buNone/>
              <a:defRPr sz="5000"/>
            </a:lvl6pPr>
            <a:lvl7pPr lvl="6" algn="l">
              <a:lnSpc>
                <a:spcPct val="100000"/>
              </a:lnSpc>
              <a:spcBef>
                <a:spcPts val="0"/>
              </a:spcBef>
              <a:spcAft>
                <a:spcPts val="0"/>
              </a:spcAft>
              <a:buSzPts val="5000"/>
              <a:buNone/>
              <a:defRPr sz="5000"/>
            </a:lvl7pPr>
            <a:lvl8pPr lvl="7" algn="l">
              <a:lnSpc>
                <a:spcPct val="100000"/>
              </a:lnSpc>
              <a:spcBef>
                <a:spcPts val="0"/>
              </a:spcBef>
              <a:spcAft>
                <a:spcPts val="0"/>
              </a:spcAft>
              <a:buSzPts val="5000"/>
              <a:buNone/>
              <a:defRPr sz="5000"/>
            </a:lvl8pPr>
            <a:lvl9pPr lvl="8" algn="l">
              <a:lnSpc>
                <a:spcPct val="100000"/>
              </a:lnSpc>
              <a:spcBef>
                <a:spcPts val="0"/>
              </a:spcBef>
              <a:spcAft>
                <a:spcPts val="0"/>
              </a:spcAft>
              <a:buSzPts val="5000"/>
              <a:buNone/>
              <a:defRPr sz="5000"/>
            </a:lvl9pPr>
          </a:lstStyle>
          <a:p>
            <a:endParaRPr/>
          </a:p>
        </p:txBody>
      </p:sp>
      <p:cxnSp>
        <p:nvCxnSpPr>
          <p:cNvPr id="11" name="Google Shape;11;p57"/>
          <p:cNvCxnSpPr>
            <a:stCxn id="12" idx="4"/>
          </p:cNvCxnSpPr>
          <p:nvPr/>
        </p:nvCxnSpPr>
        <p:spPr>
          <a:xfrm>
            <a:off x="939750" y="2832475"/>
            <a:ext cx="0" cy="2310900"/>
          </a:xfrm>
          <a:prstGeom prst="straightConnector1">
            <a:avLst/>
          </a:prstGeom>
          <a:noFill/>
          <a:ln w="9525" cap="flat" cmpd="sng">
            <a:solidFill>
              <a:schemeClr val="accent5"/>
            </a:solidFill>
            <a:prstDash val="solid"/>
            <a:round/>
            <a:headEnd type="none" w="sm" len="sm"/>
            <a:tailEnd type="none" w="sm" len="sm"/>
          </a:ln>
        </p:spPr>
      </p:cxnSp>
      <p:sp>
        <p:nvSpPr>
          <p:cNvPr id="12" name="Google Shape;12;p57"/>
          <p:cNvSpPr/>
          <p:nvPr/>
        </p:nvSpPr>
        <p:spPr>
          <a:xfrm>
            <a:off x="845250" y="2643475"/>
            <a:ext cx="189000" cy="189000"/>
          </a:xfrm>
          <a:prstGeom prst="ellipse">
            <a:avLst/>
          </a:pr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bg>
      <p:bgPr>
        <a:solidFill>
          <a:schemeClr val="accent2"/>
        </a:solidFill>
        <a:effectLst/>
      </p:bgPr>
    </p:bg>
    <p:spTree>
      <p:nvGrpSpPr>
        <p:cNvPr id="1" name="Shape 58"/>
        <p:cNvGrpSpPr/>
        <p:nvPr/>
      </p:nvGrpSpPr>
      <p:grpSpPr>
        <a:xfrm>
          <a:off x="0" y="0"/>
          <a:ext cx="0" cy="0"/>
          <a:chOff x="0" y="0"/>
          <a:chExt cx="0" cy="0"/>
        </a:xfrm>
      </p:grpSpPr>
      <p:sp>
        <p:nvSpPr>
          <p:cNvPr id="59" name="Google Shape;59;p66"/>
          <p:cNvSpPr txBox="1">
            <a:spLocks noGrp="1"/>
          </p:cNvSpPr>
          <p:nvPr>
            <p:ph type="title"/>
          </p:nvPr>
        </p:nvSpPr>
        <p:spPr>
          <a:xfrm>
            <a:off x="1165475" y="549649"/>
            <a:ext cx="6858000" cy="3450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1800"/>
              <a:buNone/>
              <a:defRPr/>
            </a:lvl1pPr>
            <a:lvl2pPr lvl="1" algn="l">
              <a:lnSpc>
                <a:spcPct val="100000"/>
              </a:lnSpc>
              <a:spcBef>
                <a:spcPts val="0"/>
              </a:spcBef>
              <a:spcAft>
                <a:spcPts val="0"/>
              </a:spcAft>
              <a:buSzPts val="1800"/>
              <a:buNone/>
              <a:defRPr/>
            </a:lvl2pPr>
            <a:lvl3pPr lvl="2" algn="l">
              <a:lnSpc>
                <a:spcPct val="100000"/>
              </a:lnSpc>
              <a:spcBef>
                <a:spcPts val="0"/>
              </a:spcBef>
              <a:spcAft>
                <a:spcPts val="0"/>
              </a:spcAft>
              <a:buSzPts val="1800"/>
              <a:buNone/>
              <a:defRPr/>
            </a:lvl3pPr>
            <a:lvl4pPr lvl="3" algn="l">
              <a:lnSpc>
                <a:spcPct val="100000"/>
              </a:lnSpc>
              <a:spcBef>
                <a:spcPts val="0"/>
              </a:spcBef>
              <a:spcAft>
                <a:spcPts val="0"/>
              </a:spcAft>
              <a:buSzPts val="1800"/>
              <a:buNone/>
              <a:defRPr/>
            </a:lvl4pPr>
            <a:lvl5pPr lvl="4" algn="l">
              <a:lnSpc>
                <a:spcPct val="100000"/>
              </a:lnSpc>
              <a:spcBef>
                <a:spcPts val="0"/>
              </a:spcBef>
              <a:spcAft>
                <a:spcPts val="0"/>
              </a:spcAft>
              <a:buSzPts val="1800"/>
              <a:buNone/>
              <a:defRPr/>
            </a:lvl5pPr>
            <a:lvl6pPr lvl="5" algn="l">
              <a:lnSpc>
                <a:spcPct val="100000"/>
              </a:lnSpc>
              <a:spcBef>
                <a:spcPts val="0"/>
              </a:spcBef>
              <a:spcAft>
                <a:spcPts val="0"/>
              </a:spcAft>
              <a:buSzPts val="1800"/>
              <a:buNone/>
              <a:defRPr/>
            </a:lvl6pPr>
            <a:lvl7pPr lvl="6" algn="l">
              <a:lnSpc>
                <a:spcPct val="100000"/>
              </a:lnSpc>
              <a:spcBef>
                <a:spcPts val="0"/>
              </a:spcBef>
              <a:spcAft>
                <a:spcPts val="0"/>
              </a:spcAft>
              <a:buSzPts val="1800"/>
              <a:buNone/>
              <a:defRPr/>
            </a:lvl7pPr>
            <a:lvl8pPr lvl="7" algn="l">
              <a:lnSpc>
                <a:spcPct val="100000"/>
              </a:lnSpc>
              <a:spcBef>
                <a:spcPts val="0"/>
              </a:spcBef>
              <a:spcAft>
                <a:spcPts val="0"/>
              </a:spcAft>
              <a:buSzPts val="1800"/>
              <a:buNone/>
              <a:defRPr/>
            </a:lvl8pPr>
            <a:lvl9pPr lvl="8" algn="l">
              <a:lnSpc>
                <a:spcPct val="100000"/>
              </a:lnSpc>
              <a:spcBef>
                <a:spcPts val="0"/>
              </a:spcBef>
              <a:spcAft>
                <a:spcPts val="0"/>
              </a:spcAft>
              <a:buSzPts val="1800"/>
              <a:buNone/>
              <a:defRPr/>
            </a:lvl9pPr>
          </a:lstStyle>
          <a:p>
            <a:endParaRPr/>
          </a:p>
        </p:txBody>
      </p:sp>
      <p:sp>
        <p:nvSpPr>
          <p:cNvPr id="60" name="Google Shape;60;p66"/>
          <p:cNvSpPr txBox="1">
            <a:spLocks noGrp="1"/>
          </p:cNvSpPr>
          <p:nvPr>
            <p:ph type="body" idx="1"/>
          </p:nvPr>
        </p:nvSpPr>
        <p:spPr>
          <a:xfrm>
            <a:off x="1165475" y="1192298"/>
            <a:ext cx="2403600" cy="3670500"/>
          </a:xfrm>
          <a:prstGeom prst="rect">
            <a:avLst/>
          </a:prstGeom>
          <a:noFill/>
          <a:ln>
            <a:noFill/>
          </a:ln>
        </p:spPr>
        <p:txBody>
          <a:bodyPr spcFirstLastPara="1" wrap="square" lIns="91425" tIns="91425" rIns="91425" bIns="91425" anchor="t" anchorCtr="0">
            <a:noAutofit/>
          </a:bodyPr>
          <a:lstStyle>
            <a:lvl1pPr marL="457200" lvl="0" indent="-342900" algn="l">
              <a:lnSpc>
                <a:spcPct val="100000"/>
              </a:lnSpc>
              <a:spcBef>
                <a:spcPts val="600"/>
              </a:spcBef>
              <a:spcAft>
                <a:spcPts val="0"/>
              </a:spcAft>
              <a:buSzPts val="1800"/>
              <a:buChar char="◦"/>
              <a:defRPr sz="1800"/>
            </a:lvl1pPr>
            <a:lvl2pPr marL="914400" lvl="1" indent="-342900" algn="l">
              <a:lnSpc>
                <a:spcPct val="100000"/>
              </a:lnSpc>
              <a:spcBef>
                <a:spcPts val="0"/>
              </a:spcBef>
              <a:spcAft>
                <a:spcPts val="0"/>
              </a:spcAft>
              <a:buSzPts val="1800"/>
              <a:buChar char="▫"/>
              <a:defRPr sz="1800"/>
            </a:lvl2pPr>
            <a:lvl3pPr marL="1371600" lvl="2" indent="-342900" algn="l">
              <a:lnSpc>
                <a:spcPct val="100000"/>
              </a:lnSpc>
              <a:spcBef>
                <a:spcPts val="0"/>
              </a:spcBef>
              <a:spcAft>
                <a:spcPts val="0"/>
              </a:spcAft>
              <a:buSzPts val="1800"/>
              <a:buChar char="■"/>
              <a:defRPr sz="1800"/>
            </a:lvl3pPr>
            <a:lvl4pPr marL="1828800" lvl="3" indent="-342900" algn="l">
              <a:lnSpc>
                <a:spcPct val="100000"/>
              </a:lnSpc>
              <a:spcBef>
                <a:spcPts val="0"/>
              </a:spcBef>
              <a:spcAft>
                <a:spcPts val="0"/>
              </a:spcAft>
              <a:buSzPts val="1800"/>
              <a:buChar char="●"/>
              <a:defRPr sz="1800"/>
            </a:lvl4pPr>
            <a:lvl5pPr marL="2286000" lvl="4" indent="-342900" algn="l">
              <a:lnSpc>
                <a:spcPct val="100000"/>
              </a:lnSpc>
              <a:spcBef>
                <a:spcPts val="0"/>
              </a:spcBef>
              <a:spcAft>
                <a:spcPts val="0"/>
              </a:spcAft>
              <a:buSzPts val="1800"/>
              <a:buChar char="○"/>
              <a:defRPr sz="1800"/>
            </a:lvl5pPr>
            <a:lvl6pPr marL="2743200" lvl="5" indent="-342900" algn="l">
              <a:lnSpc>
                <a:spcPct val="100000"/>
              </a:lnSpc>
              <a:spcBef>
                <a:spcPts val="0"/>
              </a:spcBef>
              <a:spcAft>
                <a:spcPts val="0"/>
              </a:spcAft>
              <a:buSzPts val="1800"/>
              <a:buChar char="■"/>
              <a:defRPr sz="1800"/>
            </a:lvl6pPr>
            <a:lvl7pPr marL="3200400" lvl="6" indent="-342900" algn="l">
              <a:lnSpc>
                <a:spcPct val="100000"/>
              </a:lnSpc>
              <a:spcBef>
                <a:spcPts val="0"/>
              </a:spcBef>
              <a:spcAft>
                <a:spcPts val="0"/>
              </a:spcAft>
              <a:buSzPts val="1800"/>
              <a:buChar char="●"/>
              <a:defRPr sz="1800"/>
            </a:lvl7pPr>
            <a:lvl8pPr marL="3657600" lvl="7" indent="-342900" algn="l">
              <a:lnSpc>
                <a:spcPct val="100000"/>
              </a:lnSpc>
              <a:spcBef>
                <a:spcPts val="0"/>
              </a:spcBef>
              <a:spcAft>
                <a:spcPts val="0"/>
              </a:spcAft>
              <a:buSzPts val="1800"/>
              <a:buChar char="○"/>
              <a:defRPr sz="1800"/>
            </a:lvl8pPr>
            <a:lvl9pPr marL="4114800" lvl="8" indent="-342900" algn="l">
              <a:lnSpc>
                <a:spcPct val="100000"/>
              </a:lnSpc>
              <a:spcBef>
                <a:spcPts val="0"/>
              </a:spcBef>
              <a:spcAft>
                <a:spcPts val="0"/>
              </a:spcAft>
              <a:buSzPts val="1800"/>
              <a:buChar char="■"/>
              <a:defRPr sz="1800"/>
            </a:lvl9pPr>
          </a:lstStyle>
          <a:p>
            <a:endParaRPr/>
          </a:p>
        </p:txBody>
      </p:sp>
      <p:sp>
        <p:nvSpPr>
          <p:cNvPr id="61" name="Google Shape;61;p66"/>
          <p:cNvSpPr txBox="1">
            <a:spLocks noGrp="1"/>
          </p:cNvSpPr>
          <p:nvPr>
            <p:ph type="body" idx="2"/>
          </p:nvPr>
        </p:nvSpPr>
        <p:spPr>
          <a:xfrm>
            <a:off x="3692249" y="1192298"/>
            <a:ext cx="2403600" cy="3670500"/>
          </a:xfrm>
          <a:prstGeom prst="rect">
            <a:avLst/>
          </a:prstGeom>
          <a:noFill/>
          <a:ln>
            <a:noFill/>
          </a:ln>
        </p:spPr>
        <p:txBody>
          <a:bodyPr spcFirstLastPara="1" wrap="square" lIns="91425" tIns="91425" rIns="91425" bIns="91425" anchor="t" anchorCtr="0">
            <a:noAutofit/>
          </a:bodyPr>
          <a:lstStyle>
            <a:lvl1pPr marL="457200" lvl="0" indent="-342900" algn="l">
              <a:lnSpc>
                <a:spcPct val="100000"/>
              </a:lnSpc>
              <a:spcBef>
                <a:spcPts val="600"/>
              </a:spcBef>
              <a:spcAft>
                <a:spcPts val="0"/>
              </a:spcAft>
              <a:buSzPts val="1800"/>
              <a:buChar char="◦"/>
              <a:defRPr sz="1800"/>
            </a:lvl1pPr>
            <a:lvl2pPr marL="914400" lvl="1" indent="-342900" algn="l">
              <a:lnSpc>
                <a:spcPct val="100000"/>
              </a:lnSpc>
              <a:spcBef>
                <a:spcPts val="0"/>
              </a:spcBef>
              <a:spcAft>
                <a:spcPts val="0"/>
              </a:spcAft>
              <a:buSzPts val="1800"/>
              <a:buChar char="▫"/>
              <a:defRPr sz="1800"/>
            </a:lvl2pPr>
            <a:lvl3pPr marL="1371600" lvl="2" indent="-342900" algn="l">
              <a:lnSpc>
                <a:spcPct val="100000"/>
              </a:lnSpc>
              <a:spcBef>
                <a:spcPts val="0"/>
              </a:spcBef>
              <a:spcAft>
                <a:spcPts val="0"/>
              </a:spcAft>
              <a:buSzPts val="1800"/>
              <a:buChar char="■"/>
              <a:defRPr sz="1800"/>
            </a:lvl3pPr>
            <a:lvl4pPr marL="1828800" lvl="3" indent="-342900" algn="l">
              <a:lnSpc>
                <a:spcPct val="100000"/>
              </a:lnSpc>
              <a:spcBef>
                <a:spcPts val="0"/>
              </a:spcBef>
              <a:spcAft>
                <a:spcPts val="0"/>
              </a:spcAft>
              <a:buSzPts val="1800"/>
              <a:buChar char="●"/>
              <a:defRPr sz="1800"/>
            </a:lvl4pPr>
            <a:lvl5pPr marL="2286000" lvl="4" indent="-342900" algn="l">
              <a:lnSpc>
                <a:spcPct val="100000"/>
              </a:lnSpc>
              <a:spcBef>
                <a:spcPts val="0"/>
              </a:spcBef>
              <a:spcAft>
                <a:spcPts val="0"/>
              </a:spcAft>
              <a:buSzPts val="1800"/>
              <a:buChar char="○"/>
              <a:defRPr sz="1800"/>
            </a:lvl5pPr>
            <a:lvl6pPr marL="2743200" lvl="5" indent="-342900" algn="l">
              <a:lnSpc>
                <a:spcPct val="100000"/>
              </a:lnSpc>
              <a:spcBef>
                <a:spcPts val="0"/>
              </a:spcBef>
              <a:spcAft>
                <a:spcPts val="0"/>
              </a:spcAft>
              <a:buSzPts val="1800"/>
              <a:buChar char="■"/>
              <a:defRPr sz="1800"/>
            </a:lvl6pPr>
            <a:lvl7pPr marL="3200400" lvl="6" indent="-342900" algn="l">
              <a:lnSpc>
                <a:spcPct val="100000"/>
              </a:lnSpc>
              <a:spcBef>
                <a:spcPts val="0"/>
              </a:spcBef>
              <a:spcAft>
                <a:spcPts val="0"/>
              </a:spcAft>
              <a:buSzPts val="1800"/>
              <a:buChar char="●"/>
              <a:defRPr sz="1800"/>
            </a:lvl7pPr>
            <a:lvl8pPr marL="3657600" lvl="7" indent="-342900" algn="l">
              <a:lnSpc>
                <a:spcPct val="100000"/>
              </a:lnSpc>
              <a:spcBef>
                <a:spcPts val="0"/>
              </a:spcBef>
              <a:spcAft>
                <a:spcPts val="0"/>
              </a:spcAft>
              <a:buSzPts val="1800"/>
              <a:buChar char="○"/>
              <a:defRPr sz="1800"/>
            </a:lvl8pPr>
            <a:lvl9pPr marL="4114800" lvl="8" indent="-342900" algn="l">
              <a:lnSpc>
                <a:spcPct val="100000"/>
              </a:lnSpc>
              <a:spcBef>
                <a:spcPts val="0"/>
              </a:spcBef>
              <a:spcAft>
                <a:spcPts val="0"/>
              </a:spcAft>
              <a:buSzPts val="1800"/>
              <a:buChar char="■"/>
              <a:defRPr sz="1800"/>
            </a:lvl9pPr>
          </a:lstStyle>
          <a:p>
            <a:endParaRPr/>
          </a:p>
        </p:txBody>
      </p:sp>
      <p:sp>
        <p:nvSpPr>
          <p:cNvPr id="62" name="Google Shape;62;p66"/>
          <p:cNvSpPr txBox="1">
            <a:spLocks noGrp="1"/>
          </p:cNvSpPr>
          <p:nvPr>
            <p:ph type="body" idx="3"/>
          </p:nvPr>
        </p:nvSpPr>
        <p:spPr>
          <a:xfrm>
            <a:off x="6219023" y="1192298"/>
            <a:ext cx="2403600" cy="3670500"/>
          </a:xfrm>
          <a:prstGeom prst="rect">
            <a:avLst/>
          </a:prstGeom>
          <a:noFill/>
          <a:ln>
            <a:noFill/>
          </a:ln>
        </p:spPr>
        <p:txBody>
          <a:bodyPr spcFirstLastPara="1" wrap="square" lIns="91425" tIns="91425" rIns="91425" bIns="91425" anchor="t" anchorCtr="0">
            <a:noAutofit/>
          </a:bodyPr>
          <a:lstStyle>
            <a:lvl1pPr marL="457200" lvl="0" indent="-342900" algn="l">
              <a:lnSpc>
                <a:spcPct val="100000"/>
              </a:lnSpc>
              <a:spcBef>
                <a:spcPts val="600"/>
              </a:spcBef>
              <a:spcAft>
                <a:spcPts val="0"/>
              </a:spcAft>
              <a:buSzPts val="1800"/>
              <a:buChar char="◦"/>
              <a:defRPr sz="1800"/>
            </a:lvl1pPr>
            <a:lvl2pPr marL="914400" lvl="1" indent="-342900" algn="l">
              <a:lnSpc>
                <a:spcPct val="100000"/>
              </a:lnSpc>
              <a:spcBef>
                <a:spcPts val="0"/>
              </a:spcBef>
              <a:spcAft>
                <a:spcPts val="0"/>
              </a:spcAft>
              <a:buSzPts val="1800"/>
              <a:buChar char="▫"/>
              <a:defRPr sz="1800"/>
            </a:lvl2pPr>
            <a:lvl3pPr marL="1371600" lvl="2" indent="-342900" algn="l">
              <a:lnSpc>
                <a:spcPct val="100000"/>
              </a:lnSpc>
              <a:spcBef>
                <a:spcPts val="0"/>
              </a:spcBef>
              <a:spcAft>
                <a:spcPts val="0"/>
              </a:spcAft>
              <a:buSzPts val="1800"/>
              <a:buChar char="■"/>
              <a:defRPr sz="1800"/>
            </a:lvl3pPr>
            <a:lvl4pPr marL="1828800" lvl="3" indent="-342900" algn="l">
              <a:lnSpc>
                <a:spcPct val="100000"/>
              </a:lnSpc>
              <a:spcBef>
                <a:spcPts val="0"/>
              </a:spcBef>
              <a:spcAft>
                <a:spcPts val="0"/>
              </a:spcAft>
              <a:buSzPts val="1800"/>
              <a:buChar char="●"/>
              <a:defRPr sz="1800"/>
            </a:lvl4pPr>
            <a:lvl5pPr marL="2286000" lvl="4" indent="-342900" algn="l">
              <a:lnSpc>
                <a:spcPct val="100000"/>
              </a:lnSpc>
              <a:spcBef>
                <a:spcPts val="0"/>
              </a:spcBef>
              <a:spcAft>
                <a:spcPts val="0"/>
              </a:spcAft>
              <a:buSzPts val="1800"/>
              <a:buChar char="○"/>
              <a:defRPr sz="1800"/>
            </a:lvl5pPr>
            <a:lvl6pPr marL="2743200" lvl="5" indent="-342900" algn="l">
              <a:lnSpc>
                <a:spcPct val="100000"/>
              </a:lnSpc>
              <a:spcBef>
                <a:spcPts val="0"/>
              </a:spcBef>
              <a:spcAft>
                <a:spcPts val="0"/>
              </a:spcAft>
              <a:buSzPts val="1800"/>
              <a:buChar char="■"/>
              <a:defRPr sz="1800"/>
            </a:lvl6pPr>
            <a:lvl7pPr marL="3200400" lvl="6" indent="-342900" algn="l">
              <a:lnSpc>
                <a:spcPct val="100000"/>
              </a:lnSpc>
              <a:spcBef>
                <a:spcPts val="0"/>
              </a:spcBef>
              <a:spcAft>
                <a:spcPts val="0"/>
              </a:spcAft>
              <a:buSzPts val="1800"/>
              <a:buChar char="●"/>
              <a:defRPr sz="1800"/>
            </a:lvl7pPr>
            <a:lvl8pPr marL="3657600" lvl="7" indent="-342900" algn="l">
              <a:lnSpc>
                <a:spcPct val="100000"/>
              </a:lnSpc>
              <a:spcBef>
                <a:spcPts val="0"/>
              </a:spcBef>
              <a:spcAft>
                <a:spcPts val="0"/>
              </a:spcAft>
              <a:buSzPts val="1800"/>
              <a:buChar char="○"/>
              <a:defRPr sz="1800"/>
            </a:lvl8pPr>
            <a:lvl9pPr marL="4114800" lvl="8" indent="-342900" algn="l">
              <a:lnSpc>
                <a:spcPct val="100000"/>
              </a:lnSpc>
              <a:spcBef>
                <a:spcPts val="0"/>
              </a:spcBef>
              <a:spcAft>
                <a:spcPts val="0"/>
              </a:spcAft>
              <a:buSzPts val="1800"/>
              <a:buChar char="■"/>
              <a:defRPr sz="1800"/>
            </a:lvl9pPr>
          </a:lstStyle>
          <a:p>
            <a:endParaRPr/>
          </a:p>
        </p:txBody>
      </p:sp>
      <p:sp>
        <p:nvSpPr>
          <p:cNvPr id="63" name="Google Shape;63;p66"/>
          <p:cNvSpPr txBox="1">
            <a:spLocks noGrp="1"/>
          </p:cNvSpPr>
          <p:nvPr>
            <p:ph type="sldNum" idx="12"/>
          </p:nvPr>
        </p:nvSpPr>
        <p:spPr>
          <a:xfrm>
            <a:off x="8523157" y="4752131"/>
            <a:ext cx="548700" cy="3153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Quicksand"/>
                <a:ea typeface="Quicksand"/>
                <a:cs typeface="Quicksand"/>
                <a:sym typeface="Quicksand"/>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Quicksand"/>
                <a:ea typeface="Quicksand"/>
                <a:cs typeface="Quicksand"/>
                <a:sym typeface="Quicksand"/>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Quicksand"/>
                <a:ea typeface="Quicksand"/>
                <a:cs typeface="Quicksand"/>
                <a:sym typeface="Quicksand"/>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Quicksand"/>
                <a:ea typeface="Quicksand"/>
                <a:cs typeface="Quicksand"/>
                <a:sym typeface="Quicksand"/>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Quicksand"/>
                <a:ea typeface="Quicksand"/>
                <a:cs typeface="Quicksand"/>
                <a:sym typeface="Quicksand"/>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Quicksand"/>
                <a:ea typeface="Quicksand"/>
                <a:cs typeface="Quicksand"/>
                <a:sym typeface="Quicksand"/>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Quicksand"/>
                <a:ea typeface="Quicksand"/>
                <a:cs typeface="Quicksand"/>
                <a:sym typeface="Quicksand"/>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Quicksand"/>
                <a:ea typeface="Quicksand"/>
                <a:cs typeface="Quicksand"/>
                <a:sym typeface="Quicksand"/>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Quicksand"/>
                <a:ea typeface="Quicksand"/>
                <a:cs typeface="Quicksand"/>
                <a:sym typeface="Quicksand"/>
              </a:defRPr>
            </a:lvl9pPr>
          </a:lstStyle>
          <a:p>
            <a:pPr marL="0" lvl="0" indent="0" algn="r" rtl="0">
              <a:spcBef>
                <a:spcPts val="0"/>
              </a:spcBef>
              <a:spcAft>
                <a:spcPts val="0"/>
              </a:spcAft>
              <a:buNone/>
            </a:pPr>
            <a:fld id="{00000000-1234-1234-1234-123412341234}" type="slidenum">
              <a:rPr lang="en"/>
              <a:t>‹#›</a:t>
            </a:fld>
            <a:endParaRPr/>
          </a:p>
        </p:txBody>
      </p:sp>
      <p:cxnSp>
        <p:nvCxnSpPr>
          <p:cNvPr id="64" name="Google Shape;64;p66"/>
          <p:cNvCxnSpPr/>
          <p:nvPr/>
        </p:nvCxnSpPr>
        <p:spPr>
          <a:xfrm>
            <a:off x="945638" y="0"/>
            <a:ext cx="0" cy="5143500"/>
          </a:xfrm>
          <a:prstGeom prst="straightConnector1">
            <a:avLst/>
          </a:prstGeom>
          <a:noFill/>
          <a:ln w="9525" cap="flat" cmpd="sng">
            <a:solidFill>
              <a:schemeClr val="accent5"/>
            </a:solidFill>
            <a:prstDash val="solid"/>
            <a:round/>
            <a:headEnd type="none" w="sm" len="sm"/>
            <a:tailEnd type="none" w="sm" len="sm"/>
          </a:ln>
        </p:spPr>
      </p:cxnSp>
      <p:sp>
        <p:nvSpPr>
          <p:cNvPr id="65" name="Google Shape;65;p66"/>
          <p:cNvSpPr/>
          <p:nvPr/>
        </p:nvSpPr>
        <p:spPr>
          <a:xfrm>
            <a:off x="874396" y="605794"/>
            <a:ext cx="142500" cy="142500"/>
          </a:xfrm>
          <a:prstGeom prst="ellipse">
            <a:avLst/>
          </a:pr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 name="Google Shape;66;p66"/>
          <p:cNvSpPr/>
          <p:nvPr/>
        </p:nvSpPr>
        <p:spPr>
          <a:xfrm>
            <a:off x="844675" y="1400721"/>
            <a:ext cx="201900" cy="201900"/>
          </a:xfrm>
          <a:prstGeom prst="ellipse">
            <a:avLst/>
          </a:prstGeom>
          <a:solidFill>
            <a:srgbClr val="2E3037"/>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key color">
  <p:cSld name="BLANK_1">
    <p:bg>
      <p:bgPr>
        <a:solidFill>
          <a:schemeClr val="accent2"/>
        </a:solidFill>
        <a:effectLst/>
      </p:bgPr>
    </p:bg>
    <p:spTree>
      <p:nvGrpSpPr>
        <p:cNvPr id="1" name="Shape 13"/>
        <p:cNvGrpSpPr/>
        <p:nvPr/>
      </p:nvGrpSpPr>
      <p:grpSpPr>
        <a:xfrm>
          <a:off x="0" y="0"/>
          <a:ext cx="0" cy="0"/>
          <a:chOff x="0" y="0"/>
          <a:chExt cx="0" cy="0"/>
        </a:xfrm>
      </p:grpSpPr>
      <p:sp>
        <p:nvSpPr>
          <p:cNvPr id="14" name="Google Shape;14;p58"/>
          <p:cNvSpPr txBox="1">
            <a:spLocks noGrp="1"/>
          </p:cNvSpPr>
          <p:nvPr>
            <p:ph type="sldNum" idx="12"/>
          </p:nvPr>
        </p:nvSpPr>
        <p:spPr>
          <a:xfrm>
            <a:off x="8523157" y="4752131"/>
            <a:ext cx="548700" cy="3153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Quicksand"/>
                <a:ea typeface="Quicksand"/>
                <a:cs typeface="Quicksand"/>
                <a:sym typeface="Quicksand"/>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Quicksand"/>
                <a:ea typeface="Quicksand"/>
                <a:cs typeface="Quicksand"/>
                <a:sym typeface="Quicksand"/>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Quicksand"/>
                <a:ea typeface="Quicksand"/>
                <a:cs typeface="Quicksand"/>
                <a:sym typeface="Quicksand"/>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Quicksand"/>
                <a:ea typeface="Quicksand"/>
                <a:cs typeface="Quicksand"/>
                <a:sym typeface="Quicksand"/>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Quicksand"/>
                <a:ea typeface="Quicksand"/>
                <a:cs typeface="Quicksand"/>
                <a:sym typeface="Quicksand"/>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Quicksand"/>
                <a:ea typeface="Quicksand"/>
                <a:cs typeface="Quicksand"/>
                <a:sym typeface="Quicksand"/>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Quicksand"/>
                <a:ea typeface="Quicksand"/>
                <a:cs typeface="Quicksand"/>
                <a:sym typeface="Quicksand"/>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Quicksand"/>
                <a:ea typeface="Quicksand"/>
                <a:cs typeface="Quicksand"/>
                <a:sym typeface="Quicksand"/>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Quicksand"/>
                <a:ea typeface="Quicksand"/>
                <a:cs typeface="Quicksand"/>
                <a:sym typeface="Quicksand"/>
              </a:defRPr>
            </a:lvl9pPr>
          </a:lstStyle>
          <a:p>
            <a:pPr marL="0" lvl="0" indent="0" algn="r" rtl="0">
              <a:spcBef>
                <a:spcPts val="0"/>
              </a:spcBef>
              <a:spcAft>
                <a:spcPts val="0"/>
              </a:spcAft>
              <a:buNone/>
            </a:pPr>
            <a:fld id="{00000000-1234-1234-1234-123412341234}" type="slidenum">
              <a:rPr lang="en"/>
              <a:t>‹#›</a:t>
            </a:fld>
            <a:endParaRPr/>
          </a:p>
        </p:txBody>
      </p:sp>
      <p:cxnSp>
        <p:nvCxnSpPr>
          <p:cNvPr id="15" name="Google Shape;15;p58"/>
          <p:cNvCxnSpPr/>
          <p:nvPr/>
        </p:nvCxnSpPr>
        <p:spPr>
          <a:xfrm>
            <a:off x="945638" y="0"/>
            <a:ext cx="0" cy="5143500"/>
          </a:xfrm>
          <a:prstGeom prst="straightConnector1">
            <a:avLst/>
          </a:prstGeom>
          <a:noFill/>
          <a:ln w="9525" cap="flat" cmpd="sng">
            <a:solidFill>
              <a:schemeClr val="dk1"/>
            </a:solidFill>
            <a:prstDash val="solid"/>
            <a:round/>
            <a:headEnd type="none" w="sm" len="sm"/>
            <a:tailEnd type="none" w="sm" len="sm"/>
          </a:ln>
        </p:spPr>
      </p:cxnSp>
      <p:sp>
        <p:nvSpPr>
          <p:cNvPr id="16" name="Google Shape;16;p58"/>
          <p:cNvSpPr/>
          <p:nvPr/>
        </p:nvSpPr>
        <p:spPr>
          <a:xfrm>
            <a:off x="844675" y="2470800"/>
            <a:ext cx="201900" cy="20190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solidFill>
          <a:schemeClr val="accent2"/>
        </a:solidFill>
        <a:effectLst/>
      </p:bgPr>
    </p:bg>
    <p:spTree>
      <p:nvGrpSpPr>
        <p:cNvPr id="1" name="Shape 17"/>
        <p:cNvGrpSpPr/>
        <p:nvPr/>
      </p:nvGrpSpPr>
      <p:grpSpPr>
        <a:xfrm>
          <a:off x="0" y="0"/>
          <a:ext cx="0" cy="0"/>
          <a:chOff x="0" y="0"/>
          <a:chExt cx="0" cy="0"/>
        </a:xfrm>
      </p:grpSpPr>
      <p:sp>
        <p:nvSpPr>
          <p:cNvPr id="18" name="Google Shape;18;p59"/>
          <p:cNvSpPr txBox="1">
            <a:spLocks noGrp="1"/>
          </p:cNvSpPr>
          <p:nvPr>
            <p:ph type="title"/>
          </p:nvPr>
        </p:nvSpPr>
        <p:spPr>
          <a:xfrm>
            <a:off x="1165475" y="549649"/>
            <a:ext cx="6858000" cy="3450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1800"/>
              <a:buNone/>
              <a:defRPr/>
            </a:lvl1pPr>
            <a:lvl2pPr lvl="1" algn="l">
              <a:lnSpc>
                <a:spcPct val="100000"/>
              </a:lnSpc>
              <a:spcBef>
                <a:spcPts val="0"/>
              </a:spcBef>
              <a:spcAft>
                <a:spcPts val="0"/>
              </a:spcAft>
              <a:buSzPts val="1800"/>
              <a:buNone/>
              <a:defRPr/>
            </a:lvl2pPr>
            <a:lvl3pPr lvl="2" algn="l">
              <a:lnSpc>
                <a:spcPct val="100000"/>
              </a:lnSpc>
              <a:spcBef>
                <a:spcPts val="0"/>
              </a:spcBef>
              <a:spcAft>
                <a:spcPts val="0"/>
              </a:spcAft>
              <a:buSzPts val="1800"/>
              <a:buNone/>
              <a:defRPr/>
            </a:lvl3pPr>
            <a:lvl4pPr lvl="3" algn="l">
              <a:lnSpc>
                <a:spcPct val="100000"/>
              </a:lnSpc>
              <a:spcBef>
                <a:spcPts val="0"/>
              </a:spcBef>
              <a:spcAft>
                <a:spcPts val="0"/>
              </a:spcAft>
              <a:buSzPts val="1800"/>
              <a:buNone/>
              <a:defRPr/>
            </a:lvl4pPr>
            <a:lvl5pPr lvl="4" algn="l">
              <a:lnSpc>
                <a:spcPct val="100000"/>
              </a:lnSpc>
              <a:spcBef>
                <a:spcPts val="0"/>
              </a:spcBef>
              <a:spcAft>
                <a:spcPts val="0"/>
              </a:spcAft>
              <a:buSzPts val="1800"/>
              <a:buNone/>
              <a:defRPr/>
            </a:lvl5pPr>
            <a:lvl6pPr lvl="5" algn="l">
              <a:lnSpc>
                <a:spcPct val="100000"/>
              </a:lnSpc>
              <a:spcBef>
                <a:spcPts val="0"/>
              </a:spcBef>
              <a:spcAft>
                <a:spcPts val="0"/>
              </a:spcAft>
              <a:buSzPts val="1800"/>
              <a:buNone/>
              <a:defRPr/>
            </a:lvl6pPr>
            <a:lvl7pPr lvl="6" algn="l">
              <a:lnSpc>
                <a:spcPct val="100000"/>
              </a:lnSpc>
              <a:spcBef>
                <a:spcPts val="0"/>
              </a:spcBef>
              <a:spcAft>
                <a:spcPts val="0"/>
              </a:spcAft>
              <a:buSzPts val="1800"/>
              <a:buNone/>
              <a:defRPr/>
            </a:lvl7pPr>
            <a:lvl8pPr lvl="7" algn="l">
              <a:lnSpc>
                <a:spcPct val="100000"/>
              </a:lnSpc>
              <a:spcBef>
                <a:spcPts val="0"/>
              </a:spcBef>
              <a:spcAft>
                <a:spcPts val="0"/>
              </a:spcAft>
              <a:buSzPts val="1800"/>
              <a:buNone/>
              <a:defRPr/>
            </a:lvl8pPr>
            <a:lvl9pPr lvl="8" algn="l">
              <a:lnSpc>
                <a:spcPct val="100000"/>
              </a:lnSpc>
              <a:spcBef>
                <a:spcPts val="0"/>
              </a:spcBef>
              <a:spcAft>
                <a:spcPts val="0"/>
              </a:spcAft>
              <a:buSzPts val="1800"/>
              <a:buNone/>
              <a:defRPr/>
            </a:lvl9pPr>
          </a:lstStyle>
          <a:p>
            <a:endParaRPr/>
          </a:p>
        </p:txBody>
      </p:sp>
      <p:sp>
        <p:nvSpPr>
          <p:cNvPr id="19" name="Google Shape;19;p59"/>
          <p:cNvSpPr txBox="1">
            <a:spLocks noGrp="1"/>
          </p:cNvSpPr>
          <p:nvPr>
            <p:ph type="sldNum" idx="12"/>
          </p:nvPr>
        </p:nvSpPr>
        <p:spPr>
          <a:xfrm>
            <a:off x="8523157" y="4752131"/>
            <a:ext cx="548700" cy="3153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Quicksand"/>
                <a:ea typeface="Quicksand"/>
                <a:cs typeface="Quicksand"/>
                <a:sym typeface="Quicksand"/>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Quicksand"/>
                <a:ea typeface="Quicksand"/>
                <a:cs typeface="Quicksand"/>
                <a:sym typeface="Quicksand"/>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Quicksand"/>
                <a:ea typeface="Quicksand"/>
                <a:cs typeface="Quicksand"/>
                <a:sym typeface="Quicksand"/>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Quicksand"/>
                <a:ea typeface="Quicksand"/>
                <a:cs typeface="Quicksand"/>
                <a:sym typeface="Quicksand"/>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Quicksand"/>
                <a:ea typeface="Quicksand"/>
                <a:cs typeface="Quicksand"/>
                <a:sym typeface="Quicksand"/>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Quicksand"/>
                <a:ea typeface="Quicksand"/>
                <a:cs typeface="Quicksand"/>
                <a:sym typeface="Quicksand"/>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Quicksand"/>
                <a:ea typeface="Quicksand"/>
                <a:cs typeface="Quicksand"/>
                <a:sym typeface="Quicksand"/>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Quicksand"/>
                <a:ea typeface="Quicksand"/>
                <a:cs typeface="Quicksand"/>
                <a:sym typeface="Quicksand"/>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Quicksand"/>
                <a:ea typeface="Quicksand"/>
                <a:cs typeface="Quicksand"/>
                <a:sym typeface="Quicksand"/>
              </a:defRPr>
            </a:lvl9pPr>
          </a:lstStyle>
          <a:p>
            <a:pPr marL="0" lvl="0" indent="0" algn="r" rtl="0">
              <a:spcBef>
                <a:spcPts val="0"/>
              </a:spcBef>
              <a:spcAft>
                <a:spcPts val="0"/>
              </a:spcAft>
              <a:buNone/>
            </a:pPr>
            <a:fld id="{00000000-1234-1234-1234-123412341234}" type="slidenum">
              <a:rPr lang="en"/>
              <a:t>‹#›</a:t>
            </a:fld>
            <a:endParaRPr/>
          </a:p>
        </p:txBody>
      </p:sp>
      <p:cxnSp>
        <p:nvCxnSpPr>
          <p:cNvPr id="20" name="Google Shape;20;p59"/>
          <p:cNvCxnSpPr/>
          <p:nvPr/>
        </p:nvCxnSpPr>
        <p:spPr>
          <a:xfrm>
            <a:off x="945638" y="0"/>
            <a:ext cx="0" cy="5143500"/>
          </a:xfrm>
          <a:prstGeom prst="straightConnector1">
            <a:avLst/>
          </a:prstGeom>
          <a:noFill/>
          <a:ln w="9525" cap="flat" cmpd="sng">
            <a:solidFill>
              <a:schemeClr val="accent5"/>
            </a:solidFill>
            <a:prstDash val="solid"/>
            <a:round/>
            <a:headEnd type="none" w="sm" len="sm"/>
            <a:tailEnd type="none" w="sm" len="sm"/>
          </a:ln>
        </p:spPr>
      </p:cxnSp>
      <p:sp>
        <p:nvSpPr>
          <p:cNvPr id="21" name="Google Shape;21;p59"/>
          <p:cNvSpPr/>
          <p:nvPr/>
        </p:nvSpPr>
        <p:spPr>
          <a:xfrm>
            <a:off x="874396" y="605794"/>
            <a:ext cx="142500" cy="142500"/>
          </a:xfrm>
          <a:prstGeom prst="ellipse">
            <a:avLst/>
          </a:pr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bg>
      <p:bgPr>
        <a:solidFill>
          <a:schemeClr val="accent2"/>
        </a:solidFill>
        <a:effectLst/>
      </p:bgPr>
    </p:bg>
    <p:spTree>
      <p:nvGrpSpPr>
        <p:cNvPr id="1" name="Shape 22"/>
        <p:cNvGrpSpPr/>
        <p:nvPr/>
      </p:nvGrpSpPr>
      <p:grpSpPr>
        <a:xfrm>
          <a:off x="0" y="0"/>
          <a:ext cx="0" cy="0"/>
          <a:chOff x="0" y="0"/>
          <a:chExt cx="0" cy="0"/>
        </a:xfrm>
      </p:grpSpPr>
      <p:sp>
        <p:nvSpPr>
          <p:cNvPr id="23" name="Google Shape;23;p60"/>
          <p:cNvSpPr txBox="1">
            <a:spLocks noGrp="1"/>
          </p:cNvSpPr>
          <p:nvPr>
            <p:ph type="title"/>
          </p:nvPr>
        </p:nvSpPr>
        <p:spPr>
          <a:xfrm>
            <a:off x="1165475" y="549649"/>
            <a:ext cx="6858000" cy="3450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1800"/>
              <a:buNone/>
              <a:defRPr/>
            </a:lvl1pPr>
            <a:lvl2pPr lvl="1" algn="l">
              <a:lnSpc>
                <a:spcPct val="100000"/>
              </a:lnSpc>
              <a:spcBef>
                <a:spcPts val="0"/>
              </a:spcBef>
              <a:spcAft>
                <a:spcPts val="0"/>
              </a:spcAft>
              <a:buSzPts val="1800"/>
              <a:buNone/>
              <a:defRPr/>
            </a:lvl2pPr>
            <a:lvl3pPr lvl="2" algn="l">
              <a:lnSpc>
                <a:spcPct val="100000"/>
              </a:lnSpc>
              <a:spcBef>
                <a:spcPts val="0"/>
              </a:spcBef>
              <a:spcAft>
                <a:spcPts val="0"/>
              </a:spcAft>
              <a:buSzPts val="1800"/>
              <a:buNone/>
              <a:defRPr/>
            </a:lvl3pPr>
            <a:lvl4pPr lvl="3" algn="l">
              <a:lnSpc>
                <a:spcPct val="100000"/>
              </a:lnSpc>
              <a:spcBef>
                <a:spcPts val="0"/>
              </a:spcBef>
              <a:spcAft>
                <a:spcPts val="0"/>
              </a:spcAft>
              <a:buSzPts val="1800"/>
              <a:buNone/>
              <a:defRPr/>
            </a:lvl4pPr>
            <a:lvl5pPr lvl="4" algn="l">
              <a:lnSpc>
                <a:spcPct val="100000"/>
              </a:lnSpc>
              <a:spcBef>
                <a:spcPts val="0"/>
              </a:spcBef>
              <a:spcAft>
                <a:spcPts val="0"/>
              </a:spcAft>
              <a:buSzPts val="1800"/>
              <a:buNone/>
              <a:defRPr/>
            </a:lvl5pPr>
            <a:lvl6pPr lvl="5" algn="l">
              <a:lnSpc>
                <a:spcPct val="100000"/>
              </a:lnSpc>
              <a:spcBef>
                <a:spcPts val="0"/>
              </a:spcBef>
              <a:spcAft>
                <a:spcPts val="0"/>
              </a:spcAft>
              <a:buSzPts val="1800"/>
              <a:buNone/>
              <a:defRPr/>
            </a:lvl6pPr>
            <a:lvl7pPr lvl="6" algn="l">
              <a:lnSpc>
                <a:spcPct val="100000"/>
              </a:lnSpc>
              <a:spcBef>
                <a:spcPts val="0"/>
              </a:spcBef>
              <a:spcAft>
                <a:spcPts val="0"/>
              </a:spcAft>
              <a:buSzPts val="1800"/>
              <a:buNone/>
              <a:defRPr/>
            </a:lvl7pPr>
            <a:lvl8pPr lvl="7" algn="l">
              <a:lnSpc>
                <a:spcPct val="100000"/>
              </a:lnSpc>
              <a:spcBef>
                <a:spcPts val="0"/>
              </a:spcBef>
              <a:spcAft>
                <a:spcPts val="0"/>
              </a:spcAft>
              <a:buSzPts val="1800"/>
              <a:buNone/>
              <a:defRPr/>
            </a:lvl8pPr>
            <a:lvl9pPr lvl="8" algn="l">
              <a:lnSpc>
                <a:spcPct val="100000"/>
              </a:lnSpc>
              <a:spcBef>
                <a:spcPts val="0"/>
              </a:spcBef>
              <a:spcAft>
                <a:spcPts val="0"/>
              </a:spcAft>
              <a:buSzPts val="1800"/>
              <a:buNone/>
              <a:defRPr/>
            </a:lvl9pPr>
          </a:lstStyle>
          <a:p>
            <a:endParaRPr/>
          </a:p>
        </p:txBody>
      </p:sp>
      <p:sp>
        <p:nvSpPr>
          <p:cNvPr id="24" name="Google Shape;24;p60"/>
          <p:cNvSpPr txBox="1">
            <a:spLocks noGrp="1"/>
          </p:cNvSpPr>
          <p:nvPr>
            <p:ph type="body" idx="1"/>
          </p:nvPr>
        </p:nvSpPr>
        <p:spPr>
          <a:xfrm>
            <a:off x="1165475" y="1174117"/>
            <a:ext cx="3306900" cy="3725700"/>
          </a:xfrm>
          <a:prstGeom prst="rect">
            <a:avLst/>
          </a:prstGeom>
          <a:noFill/>
          <a:ln>
            <a:noFill/>
          </a:ln>
        </p:spPr>
        <p:txBody>
          <a:bodyPr spcFirstLastPara="1" wrap="square" lIns="91425" tIns="91425" rIns="91425" bIns="91425" anchor="t" anchorCtr="0">
            <a:noAutofit/>
          </a:bodyPr>
          <a:lstStyle>
            <a:lvl1pPr marL="457200" lvl="0" indent="-355600" algn="l">
              <a:lnSpc>
                <a:spcPct val="100000"/>
              </a:lnSpc>
              <a:spcBef>
                <a:spcPts val="600"/>
              </a:spcBef>
              <a:spcAft>
                <a:spcPts val="0"/>
              </a:spcAft>
              <a:buSzPts val="2000"/>
              <a:buChar char="◦"/>
              <a:defRPr sz="2000"/>
            </a:lvl1pPr>
            <a:lvl2pPr marL="914400" lvl="1" indent="-355600" algn="l">
              <a:lnSpc>
                <a:spcPct val="100000"/>
              </a:lnSpc>
              <a:spcBef>
                <a:spcPts val="0"/>
              </a:spcBef>
              <a:spcAft>
                <a:spcPts val="0"/>
              </a:spcAft>
              <a:buSzPts val="2000"/>
              <a:buChar char="▫"/>
              <a:defRPr sz="2000"/>
            </a:lvl2pPr>
            <a:lvl3pPr marL="1371600" lvl="2" indent="-355600" algn="l">
              <a:lnSpc>
                <a:spcPct val="100000"/>
              </a:lnSpc>
              <a:spcBef>
                <a:spcPts val="0"/>
              </a:spcBef>
              <a:spcAft>
                <a:spcPts val="0"/>
              </a:spcAft>
              <a:buSzPts val="2000"/>
              <a:buChar char="■"/>
              <a:defRPr sz="2000"/>
            </a:lvl3pPr>
            <a:lvl4pPr marL="1828800" lvl="3" indent="-355600" algn="l">
              <a:lnSpc>
                <a:spcPct val="100000"/>
              </a:lnSpc>
              <a:spcBef>
                <a:spcPts val="0"/>
              </a:spcBef>
              <a:spcAft>
                <a:spcPts val="0"/>
              </a:spcAft>
              <a:buSzPts val="2000"/>
              <a:buChar char="●"/>
              <a:defRPr sz="2000"/>
            </a:lvl4pPr>
            <a:lvl5pPr marL="2286000" lvl="4" indent="-355600" algn="l">
              <a:lnSpc>
                <a:spcPct val="100000"/>
              </a:lnSpc>
              <a:spcBef>
                <a:spcPts val="0"/>
              </a:spcBef>
              <a:spcAft>
                <a:spcPts val="0"/>
              </a:spcAft>
              <a:buSzPts val="2000"/>
              <a:buChar char="○"/>
              <a:defRPr sz="2000"/>
            </a:lvl5pPr>
            <a:lvl6pPr marL="2743200" lvl="5" indent="-355600" algn="l">
              <a:lnSpc>
                <a:spcPct val="100000"/>
              </a:lnSpc>
              <a:spcBef>
                <a:spcPts val="0"/>
              </a:spcBef>
              <a:spcAft>
                <a:spcPts val="0"/>
              </a:spcAft>
              <a:buSzPts val="2000"/>
              <a:buChar char="■"/>
              <a:defRPr sz="2000"/>
            </a:lvl6pPr>
            <a:lvl7pPr marL="3200400" lvl="6" indent="-355600" algn="l">
              <a:lnSpc>
                <a:spcPct val="100000"/>
              </a:lnSpc>
              <a:spcBef>
                <a:spcPts val="0"/>
              </a:spcBef>
              <a:spcAft>
                <a:spcPts val="0"/>
              </a:spcAft>
              <a:buSzPts val="2000"/>
              <a:buChar char="●"/>
              <a:defRPr sz="2000"/>
            </a:lvl7pPr>
            <a:lvl8pPr marL="3657600" lvl="7" indent="-355600" algn="l">
              <a:lnSpc>
                <a:spcPct val="100000"/>
              </a:lnSpc>
              <a:spcBef>
                <a:spcPts val="0"/>
              </a:spcBef>
              <a:spcAft>
                <a:spcPts val="0"/>
              </a:spcAft>
              <a:buSzPts val="2000"/>
              <a:buChar char="○"/>
              <a:defRPr sz="2000"/>
            </a:lvl8pPr>
            <a:lvl9pPr marL="4114800" lvl="8" indent="-355600" algn="l">
              <a:lnSpc>
                <a:spcPct val="100000"/>
              </a:lnSpc>
              <a:spcBef>
                <a:spcPts val="0"/>
              </a:spcBef>
              <a:spcAft>
                <a:spcPts val="0"/>
              </a:spcAft>
              <a:buSzPts val="2000"/>
              <a:buChar char="■"/>
              <a:defRPr sz="2000"/>
            </a:lvl9pPr>
          </a:lstStyle>
          <a:p>
            <a:endParaRPr/>
          </a:p>
        </p:txBody>
      </p:sp>
      <p:sp>
        <p:nvSpPr>
          <p:cNvPr id="25" name="Google Shape;25;p60"/>
          <p:cNvSpPr txBox="1">
            <a:spLocks noGrp="1"/>
          </p:cNvSpPr>
          <p:nvPr>
            <p:ph type="body" idx="2"/>
          </p:nvPr>
        </p:nvSpPr>
        <p:spPr>
          <a:xfrm>
            <a:off x="4671570" y="1174117"/>
            <a:ext cx="3306900" cy="3725700"/>
          </a:xfrm>
          <a:prstGeom prst="rect">
            <a:avLst/>
          </a:prstGeom>
          <a:noFill/>
          <a:ln>
            <a:noFill/>
          </a:ln>
        </p:spPr>
        <p:txBody>
          <a:bodyPr spcFirstLastPara="1" wrap="square" lIns="91425" tIns="91425" rIns="91425" bIns="91425" anchor="t" anchorCtr="0">
            <a:noAutofit/>
          </a:bodyPr>
          <a:lstStyle>
            <a:lvl1pPr marL="457200" lvl="0" indent="-355600" algn="l">
              <a:lnSpc>
                <a:spcPct val="100000"/>
              </a:lnSpc>
              <a:spcBef>
                <a:spcPts val="600"/>
              </a:spcBef>
              <a:spcAft>
                <a:spcPts val="0"/>
              </a:spcAft>
              <a:buSzPts val="2000"/>
              <a:buChar char="◦"/>
              <a:defRPr sz="2000"/>
            </a:lvl1pPr>
            <a:lvl2pPr marL="914400" lvl="1" indent="-355600" algn="l">
              <a:lnSpc>
                <a:spcPct val="100000"/>
              </a:lnSpc>
              <a:spcBef>
                <a:spcPts val="0"/>
              </a:spcBef>
              <a:spcAft>
                <a:spcPts val="0"/>
              </a:spcAft>
              <a:buSzPts val="2000"/>
              <a:buChar char="▫"/>
              <a:defRPr sz="2000"/>
            </a:lvl2pPr>
            <a:lvl3pPr marL="1371600" lvl="2" indent="-355600" algn="l">
              <a:lnSpc>
                <a:spcPct val="100000"/>
              </a:lnSpc>
              <a:spcBef>
                <a:spcPts val="0"/>
              </a:spcBef>
              <a:spcAft>
                <a:spcPts val="0"/>
              </a:spcAft>
              <a:buSzPts val="2000"/>
              <a:buChar char="■"/>
              <a:defRPr sz="2000"/>
            </a:lvl3pPr>
            <a:lvl4pPr marL="1828800" lvl="3" indent="-355600" algn="l">
              <a:lnSpc>
                <a:spcPct val="100000"/>
              </a:lnSpc>
              <a:spcBef>
                <a:spcPts val="0"/>
              </a:spcBef>
              <a:spcAft>
                <a:spcPts val="0"/>
              </a:spcAft>
              <a:buSzPts val="2000"/>
              <a:buChar char="●"/>
              <a:defRPr sz="2000"/>
            </a:lvl4pPr>
            <a:lvl5pPr marL="2286000" lvl="4" indent="-355600" algn="l">
              <a:lnSpc>
                <a:spcPct val="100000"/>
              </a:lnSpc>
              <a:spcBef>
                <a:spcPts val="0"/>
              </a:spcBef>
              <a:spcAft>
                <a:spcPts val="0"/>
              </a:spcAft>
              <a:buSzPts val="2000"/>
              <a:buChar char="○"/>
              <a:defRPr sz="2000"/>
            </a:lvl5pPr>
            <a:lvl6pPr marL="2743200" lvl="5" indent="-355600" algn="l">
              <a:lnSpc>
                <a:spcPct val="100000"/>
              </a:lnSpc>
              <a:spcBef>
                <a:spcPts val="0"/>
              </a:spcBef>
              <a:spcAft>
                <a:spcPts val="0"/>
              </a:spcAft>
              <a:buSzPts val="2000"/>
              <a:buChar char="■"/>
              <a:defRPr sz="2000"/>
            </a:lvl6pPr>
            <a:lvl7pPr marL="3200400" lvl="6" indent="-355600" algn="l">
              <a:lnSpc>
                <a:spcPct val="100000"/>
              </a:lnSpc>
              <a:spcBef>
                <a:spcPts val="0"/>
              </a:spcBef>
              <a:spcAft>
                <a:spcPts val="0"/>
              </a:spcAft>
              <a:buSzPts val="2000"/>
              <a:buChar char="●"/>
              <a:defRPr sz="2000"/>
            </a:lvl7pPr>
            <a:lvl8pPr marL="3657600" lvl="7" indent="-355600" algn="l">
              <a:lnSpc>
                <a:spcPct val="100000"/>
              </a:lnSpc>
              <a:spcBef>
                <a:spcPts val="0"/>
              </a:spcBef>
              <a:spcAft>
                <a:spcPts val="0"/>
              </a:spcAft>
              <a:buSzPts val="2000"/>
              <a:buChar char="○"/>
              <a:defRPr sz="2000"/>
            </a:lvl8pPr>
            <a:lvl9pPr marL="4114800" lvl="8" indent="-355600" algn="l">
              <a:lnSpc>
                <a:spcPct val="100000"/>
              </a:lnSpc>
              <a:spcBef>
                <a:spcPts val="0"/>
              </a:spcBef>
              <a:spcAft>
                <a:spcPts val="0"/>
              </a:spcAft>
              <a:buSzPts val="2000"/>
              <a:buChar char="■"/>
              <a:defRPr sz="2000"/>
            </a:lvl9pPr>
          </a:lstStyle>
          <a:p>
            <a:endParaRPr/>
          </a:p>
        </p:txBody>
      </p:sp>
      <p:sp>
        <p:nvSpPr>
          <p:cNvPr id="26" name="Google Shape;26;p60"/>
          <p:cNvSpPr txBox="1">
            <a:spLocks noGrp="1"/>
          </p:cNvSpPr>
          <p:nvPr>
            <p:ph type="sldNum" idx="12"/>
          </p:nvPr>
        </p:nvSpPr>
        <p:spPr>
          <a:xfrm>
            <a:off x="8523157" y="4752131"/>
            <a:ext cx="548700" cy="3153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Quicksand"/>
                <a:ea typeface="Quicksand"/>
                <a:cs typeface="Quicksand"/>
                <a:sym typeface="Quicksand"/>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Quicksand"/>
                <a:ea typeface="Quicksand"/>
                <a:cs typeface="Quicksand"/>
                <a:sym typeface="Quicksand"/>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Quicksand"/>
                <a:ea typeface="Quicksand"/>
                <a:cs typeface="Quicksand"/>
                <a:sym typeface="Quicksand"/>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Quicksand"/>
                <a:ea typeface="Quicksand"/>
                <a:cs typeface="Quicksand"/>
                <a:sym typeface="Quicksand"/>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Quicksand"/>
                <a:ea typeface="Quicksand"/>
                <a:cs typeface="Quicksand"/>
                <a:sym typeface="Quicksand"/>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Quicksand"/>
                <a:ea typeface="Quicksand"/>
                <a:cs typeface="Quicksand"/>
                <a:sym typeface="Quicksand"/>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Quicksand"/>
                <a:ea typeface="Quicksand"/>
                <a:cs typeface="Quicksand"/>
                <a:sym typeface="Quicksand"/>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Quicksand"/>
                <a:ea typeface="Quicksand"/>
                <a:cs typeface="Quicksand"/>
                <a:sym typeface="Quicksand"/>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Quicksand"/>
                <a:ea typeface="Quicksand"/>
                <a:cs typeface="Quicksand"/>
                <a:sym typeface="Quicksand"/>
              </a:defRPr>
            </a:lvl9pPr>
          </a:lstStyle>
          <a:p>
            <a:pPr marL="0" lvl="0" indent="0" algn="r" rtl="0">
              <a:spcBef>
                <a:spcPts val="0"/>
              </a:spcBef>
              <a:spcAft>
                <a:spcPts val="0"/>
              </a:spcAft>
              <a:buNone/>
            </a:pPr>
            <a:fld id="{00000000-1234-1234-1234-123412341234}" type="slidenum">
              <a:rPr lang="en"/>
              <a:t>‹#›</a:t>
            </a:fld>
            <a:endParaRPr/>
          </a:p>
        </p:txBody>
      </p:sp>
      <p:cxnSp>
        <p:nvCxnSpPr>
          <p:cNvPr id="27" name="Google Shape;27;p60"/>
          <p:cNvCxnSpPr/>
          <p:nvPr/>
        </p:nvCxnSpPr>
        <p:spPr>
          <a:xfrm>
            <a:off x="945638" y="0"/>
            <a:ext cx="0" cy="5143500"/>
          </a:xfrm>
          <a:prstGeom prst="straightConnector1">
            <a:avLst/>
          </a:prstGeom>
          <a:noFill/>
          <a:ln w="9525" cap="flat" cmpd="sng">
            <a:solidFill>
              <a:schemeClr val="accent5"/>
            </a:solidFill>
            <a:prstDash val="solid"/>
            <a:round/>
            <a:headEnd type="none" w="sm" len="sm"/>
            <a:tailEnd type="none" w="sm" len="sm"/>
          </a:ln>
        </p:spPr>
      </p:cxnSp>
      <p:sp>
        <p:nvSpPr>
          <p:cNvPr id="28" name="Google Shape;28;p60"/>
          <p:cNvSpPr/>
          <p:nvPr/>
        </p:nvSpPr>
        <p:spPr>
          <a:xfrm>
            <a:off x="874396" y="605794"/>
            <a:ext cx="142500" cy="142500"/>
          </a:xfrm>
          <a:prstGeom prst="ellipse">
            <a:avLst/>
          </a:pr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 name="Google Shape;29;p60"/>
          <p:cNvSpPr/>
          <p:nvPr/>
        </p:nvSpPr>
        <p:spPr>
          <a:xfrm>
            <a:off x="844675" y="1400721"/>
            <a:ext cx="201900" cy="201900"/>
          </a:xfrm>
          <a:prstGeom prst="ellipse">
            <a:avLst/>
          </a:prstGeom>
          <a:solidFill>
            <a:srgbClr val="2E3037"/>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1 column" type="tx">
  <p:cSld name="TITLE_AND_BODY">
    <p:bg>
      <p:bgPr>
        <a:solidFill>
          <a:schemeClr val="accent2"/>
        </a:solidFill>
        <a:effectLst/>
      </p:bgPr>
    </p:bg>
    <p:spTree>
      <p:nvGrpSpPr>
        <p:cNvPr id="1" name="Shape 30"/>
        <p:cNvGrpSpPr/>
        <p:nvPr/>
      </p:nvGrpSpPr>
      <p:grpSpPr>
        <a:xfrm>
          <a:off x="0" y="0"/>
          <a:ext cx="0" cy="0"/>
          <a:chOff x="0" y="0"/>
          <a:chExt cx="0" cy="0"/>
        </a:xfrm>
      </p:grpSpPr>
      <p:sp>
        <p:nvSpPr>
          <p:cNvPr id="31" name="Google Shape;31;p61"/>
          <p:cNvSpPr txBox="1">
            <a:spLocks noGrp="1"/>
          </p:cNvSpPr>
          <p:nvPr>
            <p:ph type="title"/>
          </p:nvPr>
        </p:nvSpPr>
        <p:spPr>
          <a:xfrm>
            <a:off x="1165475" y="549649"/>
            <a:ext cx="6858000" cy="3450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1800"/>
              <a:buFont typeface="Quicksand"/>
              <a:buNone/>
              <a:defRPr sz="1800">
                <a:latin typeface="Quicksand"/>
                <a:ea typeface="Quicksand"/>
                <a:cs typeface="Quicksand"/>
                <a:sym typeface="Quicksand"/>
              </a:defRPr>
            </a:lvl1pPr>
            <a:lvl2pPr lvl="1" algn="l">
              <a:lnSpc>
                <a:spcPct val="100000"/>
              </a:lnSpc>
              <a:spcBef>
                <a:spcPts val="0"/>
              </a:spcBef>
              <a:spcAft>
                <a:spcPts val="0"/>
              </a:spcAft>
              <a:buSzPts val="1800"/>
              <a:buFont typeface="Quicksand"/>
              <a:buNone/>
              <a:defRPr sz="1800">
                <a:latin typeface="Quicksand"/>
                <a:ea typeface="Quicksand"/>
                <a:cs typeface="Quicksand"/>
                <a:sym typeface="Quicksand"/>
              </a:defRPr>
            </a:lvl2pPr>
            <a:lvl3pPr lvl="2" algn="l">
              <a:lnSpc>
                <a:spcPct val="100000"/>
              </a:lnSpc>
              <a:spcBef>
                <a:spcPts val="0"/>
              </a:spcBef>
              <a:spcAft>
                <a:spcPts val="0"/>
              </a:spcAft>
              <a:buSzPts val="1800"/>
              <a:buFont typeface="Quicksand"/>
              <a:buNone/>
              <a:defRPr sz="1800">
                <a:latin typeface="Quicksand"/>
                <a:ea typeface="Quicksand"/>
                <a:cs typeface="Quicksand"/>
                <a:sym typeface="Quicksand"/>
              </a:defRPr>
            </a:lvl3pPr>
            <a:lvl4pPr lvl="3" algn="l">
              <a:lnSpc>
                <a:spcPct val="100000"/>
              </a:lnSpc>
              <a:spcBef>
                <a:spcPts val="0"/>
              </a:spcBef>
              <a:spcAft>
                <a:spcPts val="0"/>
              </a:spcAft>
              <a:buSzPts val="1800"/>
              <a:buFont typeface="Quicksand"/>
              <a:buNone/>
              <a:defRPr sz="1800">
                <a:latin typeface="Quicksand"/>
                <a:ea typeface="Quicksand"/>
                <a:cs typeface="Quicksand"/>
                <a:sym typeface="Quicksand"/>
              </a:defRPr>
            </a:lvl4pPr>
            <a:lvl5pPr lvl="4" algn="l">
              <a:lnSpc>
                <a:spcPct val="100000"/>
              </a:lnSpc>
              <a:spcBef>
                <a:spcPts val="0"/>
              </a:spcBef>
              <a:spcAft>
                <a:spcPts val="0"/>
              </a:spcAft>
              <a:buSzPts val="1800"/>
              <a:buFont typeface="Quicksand"/>
              <a:buNone/>
              <a:defRPr sz="1800">
                <a:latin typeface="Quicksand"/>
                <a:ea typeface="Quicksand"/>
                <a:cs typeface="Quicksand"/>
                <a:sym typeface="Quicksand"/>
              </a:defRPr>
            </a:lvl5pPr>
            <a:lvl6pPr lvl="5" algn="l">
              <a:lnSpc>
                <a:spcPct val="100000"/>
              </a:lnSpc>
              <a:spcBef>
                <a:spcPts val="0"/>
              </a:spcBef>
              <a:spcAft>
                <a:spcPts val="0"/>
              </a:spcAft>
              <a:buSzPts val="1800"/>
              <a:buFont typeface="Quicksand"/>
              <a:buNone/>
              <a:defRPr sz="1800">
                <a:latin typeface="Quicksand"/>
                <a:ea typeface="Quicksand"/>
                <a:cs typeface="Quicksand"/>
                <a:sym typeface="Quicksand"/>
              </a:defRPr>
            </a:lvl6pPr>
            <a:lvl7pPr lvl="6" algn="l">
              <a:lnSpc>
                <a:spcPct val="100000"/>
              </a:lnSpc>
              <a:spcBef>
                <a:spcPts val="0"/>
              </a:spcBef>
              <a:spcAft>
                <a:spcPts val="0"/>
              </a:spcAft>
              <a:buSzPts val="1800"/>
              <a:buFont typeface="Quicksand"/>
              <a:buNone/>
              <a:defRPr sz="1800">
                <a:latin typeface="Quicksand"/>
                <a:ea typeface="Quicksand"/>
                <a:cs typeface="Quicksand"/>
                <a:sym typeface="Quicksand"/>
              </a:defRPr>
            </a:lvl7pPr>
            <a:lvl8pPr lvl="7" algn="l">
              <a:lnSpc>
                <a:spcPct val="100000"/>
              </a:lnSpc>
              <a:spcBef>
                <a:spcPts val="0"/>
              </a:spcBef>
              <a:spcAft>
                <a:spcPts val="0"/>
              </a:spcAft>
              <a:buSzPts val="1800"/>
              <a:buFont typeface="Quicksand"/>
              <a:buNone/>
              <a:defRPr sz="1800">
                <a:latin typeface="Quicksand"/>
                <a:ea typeface="Quicksand"/>
                <a:cs typeface="Quicksand"/>
                <a:sym typeface="Quicksand"/>
              </a:defRPr>
            </a:lvl8pPr>
            <a:lvl9pPr lvl="8" algn="l">
              <a:lnSpc>
                <a:spcPct val="100000"/>
              </a:lnSpc>
              <a:spcBef>
                <a:spcPts val="0"/>
              </a:spcBef>
              <a:spcAft>
                <a:spcPts val="0"/>
              </a:spcAft>
              <a:buSzPts val="1800"/>
              <a:buFont typeface="Quicksand"/>
              <a:buNone/>
              <a:defRPr sz="1800">
                <a:latin typeface="Quicksand"/>
                <a:ea typeface="Quicksand"/>
                <a:cs typeface="Quicksand"/>
                <a:sym typeface="Quicksand"/>
              </a:defRPr>
            </a:lvl9pPr>
          </a:lstStyle>
          <a:p>
            <a:endParaRPr/>
          </a:p>
        </p:txBody>
      </p:sp>
      <p:sp>
        <p:nvSpPr>
          <p:cNvPr id="32" name="Google Shape;32;p61"/>
          <p:cNvSpPr txBox="1">
            <a:spLocks noGrp="1"/>
          </p:cNvSpPr>
          <p:nvPr>
            <p:ph type="body" idx="1"/>
          </p:nvPr>
        </p:nvSpPr>
        <p:spPr>
          <a:xfrm>
            <a:off x="1165498" y="1086799"/>
            <a:ext cx="6858000" cy="3725700"/>
          </a:xfrm>
          <a:prstGeom prst="rect">
            <a:avLst/>
          </a:prstGeom>
          <a:noFill/>
          <a:ln>
            <a:noFill/>
          </a:ln>
        </p:spPr>
        <p:txBody>
          <a:bodyPr spcFirstLastPara="1" wrap="square" lIns="91425" tIns="91425" rIns="91425" bIns="91425" anchor="t" anchorCtr="0">
            <a:noAutofit/>
          </a:bodyPr>
          <a:lstStyle>
            <a:lvl1pPr marL="457200" lvl="0" indent="-419100" algn="l">
              <a:lnSpc>
                <a:spcPct val="100000"/>
              </a:lnSpc>
              <a:spcBef>
                <a:spcPts val="600"/>
              </a:spcBef>
              <a:spcAft>
                <a:spcPts val="0"/>
              </a:spcAft>
              <a:buClr>
                <a:srgbClr val="F3F3F3"/>
              </a:buClr>
              <a:buSzPts val="3000"/>
              <a:buFont typeface="Quicksand"/>
              <a:buChar char="◦"/>
              <a:defRPr sz="3000">
                <a:solidFill>
                  <a:srgbClr val="F3F3F3"/>
                </a:solidFill>
                <a:latin typeface="Quicksand"/>
                <a:ea typeface="Quicksand"/>
                <a:cs typeface="Quicksand"/>
                <a:sym typeface="Quicksand"/>
              </a:defRPr>
            </a:lvl1pPr>
            <a:lvl2pPr marL="914400" lvl="1" indent="-381000" algn="l">
              <a:lnSpc>
                <a:spcPct val="100000"/>
              </a:lnSpc>
              <a:spcBef>
                <a:spcPts val="0"/>
              </a:spcBef>
              <a:spcAft>
                <a:spcPts val="0"/>
              </a:spcAft>
              <a:buClr>
                <a:srgbClr val="F3F3F3"/>
              </a:buClr>
              <a:buSzPts val="2400"/>
              <a:buFont typeface="Quicksand"/>
              <a:buChar char="▫"/>
              <a:defRPr sz="2400">
                <a:solidFill>
                  <a:srgbClr val="F3F3F3"/>
                </a:solidFill>
                <a:latin typeface="Quicksand"/>
                <a:ea typeface="Quicksand"/>
                <a:cs typeface="Quicksand"/>
                <a:sym typeface="Quicksand"/>
              </a:defRPr>
            </a:lvl2pPr>
            <a:lvl3pPr marL="1371600" lvl="2" indent="-381000" algn="l">
              <a:lnSpc>
                <a:spcPct val="100000"/>
              </a:lnSpc>
              <a:spcBef>
                <a:spcPts val="0"/>
              </a:spcBef>
              <a:spcAft>
                <a:spcPts val="0"/>
              </a:spcAft>
              <a:buClr>
                <a:srgbClr val="F3F3F3"/>
              </a:buClr>
              <a:buSzPts val="2400"/>
              <a:buFont typeface="Quicksand"/>
              <a:buChar char="■"/>
              <a:defRPr sz="2400">
                <a:solidFill>
                  <a:srgbClr val="F3F3F3"/>
                </a:solidFill>
                <a:latin typeface="Quicksand"/>
                <a:ea typeface="Quicksand"/>
                <a:cs typeface="Quicksand"/>
                <a:sym typeface="Quicksand"/>
              </a:defRPr>
            </a:lvl3pPr>
            <a:lvl4pPr marL="1828800" lvl="3" indent="-342900" algn="l">
              <a:lnSpc>
                <a:spcPct val="100000"/>
              </a:lnSpc>
              <a:spcBef>
                <a:spcPts val="0"/>
              </a:spcBef>
              <a:spcAft>
                <a:spcPts val="0"/>
              </a:spcAft>
              <a:buClr>
                <a:srgbClr val="F3F3F3"/>
              </a:buClr>
              <a:buSzPts val="1800"/>
              <a:buFont typeface="Quicksand"/>
              <a:buChar char="●"/>
              <a:defRPr sz="1800">
                <a:solidFill>
                  <a:srgbClr val="F3F3F3"/>
                </a:solidFill>
                <a:latin typeface="Quicksand"/>
                <a:ea typeface="Quicksand"/>
                <a:cs typeface="Quicksand"/>
                <a:sym typeface="Quicksand"/>
              </a:defRPr>
            </a:lvl4pPr>
            <a:lvl5pPr marL="2286000" lvl="4" indent="-342900" algn="l">
              <a:lnSpc>
                <a:spcPct val="100000"/>
              </a:lnSpc>
              <a:spcBef>
                <a:spcPts val="0"/>
              </a:spcBef>
              <a:spcAft>
                <a:spcPts val="0"/>
              </a:spcAft>
              <a:buClr>
                <a:srgbClr val="F3F3F3"/>
              </a:buClr>
              <a:buSzPts val="1800"/>
              <a:buFont typeface="Quicksand"/>
              <a:buChar char="○"/>
              <a:defRPr sz="1800">
                <a:solidFill>
                  <a:srgbClr val="F3F3F3"/>
                </a:solidFill>
                <a:latin typeface="Quicksand"/>
                <a:ea typeface="Quicksand"/>
                <a:cs typeface="Quicksand"/>
                <a:sym typeface="Quicksand"/>
              </a:defRPr>
            </a:lvl5pPr>
            <a:lvl6pPr marL="2743200" lvl="5" indent="-342900" algn="l">
              <a:lnSpc>
                <a:spcPct val="100000"/>
              </a:lnSpc>
              <a:spcBef>
                <a:spcPts val="0"/>
              </a:spcBef>
              <a:spcAft>
                <a:spcPts val="0"/>
              </a:spcAft>
              <a:buClr>
                <a:srgbClr val="F3F3F3"/>
              </a:buClr>
              <a:buSzPts val="1800"/>
              <a:buFont typeface="Quicksand"/>
              <a:buChar char="■"/>
              <a:defRPr sz="1800">
                <a:solidFill>
                  <a:srgbClr val="F3F3F3"/>
                </a:solidFill>
                <a:latin typeface="Quicksand"/>
                <a:ea typeface="Quicksand"/>
                <a:cs typeface="Quicksand"/>
                <a:sym typeface="Quicksand"/>
              </a:defRPr>
            </a:lvl6pPr>
            <a:lvl7pPr marL="3200400" lvl="6" indent="-342900" algn="l">
              <a:lnSpc>
                <a:spcPct val="100000"/>
              </a:lnSpc>
              <a:spcBef>
                <a:spcPts val="0"/>
              </a:spcBef>
              <a:spcAft>
                <a:spcPts val="0"/>
              </a:spcAft>
              <a:buClr>
                <a:srgbClr val="F3F3F3"/>
              </a:buClr>
              <a:buSzPts val="1800"/>
              <a:buFont typeface="Quicksand"/>
              <a:buChar char="●"/>
              <a:defRPr sz="1800">
                <a:solidFill>
                  <a:srgbClr val="F3F3F3"/>
                </a:solidFill>
                <a:latin typeface="Quicksand"/>
                <a:ea typeface="Quicksand"/>
                <a:cs typeface="Quicksand"/>
                <a:sym typeface="Quicksand"/>
              </a:defRPr>
            </a:lvl7pPr>
            <a:lvl8pPr marL="3657600" lvl="7" indent="-342900" algn="l">
              <a:lnSpc>
                <a:spcPct val="100000"/>
              </a:lnSpc>
              <a:spcBef>
                <a:spcPts val="0"/>
              </a:spcBef>
              <a:spcAft>
                <a:spcPts val="0"/>
              </a:spcAft>
              <a:buClr>
                <a:srgbClr val="F3F3F3"/>
              </a:buClr>
              <a:buSzPts val="1800"/>
              <a:buFont typeface="Quicksand"/>
              <a:buChar char="○"/>
              <a:defRPr sz="1800">
                <a:solidFill>
                  <a:srgbClr val="F3F3F3"/>
                </a:solidFill>
                <a:latin typeface="Quicksand"/>
                <a:ea typeface="Quicksand"/>
                <a:cs typeface="Quicksand"/>
                <a:sym typeface="Quicksand"/>
              </a:defRPr>
            </a:lvl8pPr>
            <a:lvl9pPr marL="4114800" lvl="8" indent="-342900" algn="l">
              <a:lnSpc>
                <a:spcPct val="100000"/>
              </a:lnSpc>
              <a:spcBef>
                <a:spcPts val="0"/>
              </a:spcBef>
              <a:spcAft>
                <a:spcPts val="0"/>
              </a:spcAft>
              <a:buClr>
                <a:srgbClr val="F3F3F3"/>
              </a:buClr>
              <a:buSzPts val="1800"/>
              <a:buFont typeface="Quicksand"/>
              <a:buChar char="■"/>
              <a:defRPr sz="1800">
                <a:solidFill>
                  <a:srgbClr val="F3F3F3"/>
                </a:solidFill>
                <a:latin typeface="Quicksand"/>
                <a:ea typeface="Quicksand"/>
                <a:cs typeface="Quicksand"/>
                <a:sym typeface="Quicksand"/>
              </a:defRPr>
            </a:lvl9pPr>
          </a:lstStyle>
          <a:p>
            <a:endParaRPr/>
          </a:p>
        </p:txBody>
      </p:sp>
      <p:sp>
        <p:nvSpPr>
          <p:cNvPr id="33" name="Google Shape;33;p61"/>
          <p:cNvSpPr txBox="1">
            <a:spLocks noGrp="1"/>
          </p:cNvSpPr>
          <p:nvPr>
            <p:ph type="sldNum" idx="12"/>
          </p:nvPr>
        </p:nvSpPr>
        <p:spPr>
          <a:xfrm>
            <a:off x="8523157" y="4752131"/>
            <a:ext cx="548700" cy="3153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Quicksand"/>
                <a:ea typeface="Quicksand"/>
                <a:cs typeface="Quicksand"/>
                <a:sym typeface="Quicksand"/>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Quicksand"/>
                <a:ea typeface="Quicksand"/>
                <a:cs typeface="Quicksand"/>
                <a:sym typeface="Quicksand"/>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Quicksand"/>
                <a:ea typeface="Quicksand"/>
                <a:cs typeface="Quicksand"/>
                <a:sym typeface="Quicksand"/>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Quicksand"/>
                <a:ea typeface="Quicksand"/>
                <a:cs typeface="Quicksand"/>
                <a:sym typeface="Quicksand"/>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Quicksand"/>
                <a:ea typeface="Quicksand"/>
                <a:cs typeface="Quicksand"/>
                <a:sym typeface="Quicksand"/>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Quicksand"/>
                <a:ea typeface="Quicksand"/>
                <a:cs typeface="Quicksand"/>
                <a:sym typeface="Quicksand"/>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Quicksand"/>
                <a:ea typeface="Quicksand"/>
                <a:cs typeface="Quicksand"/>
                <a:sym typeface="Quicksand"/>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Quicksand"/>
                <a:ea typeface="Quicksand"/>
                <a:cs typeface="Quicksand"/>
                <a:sym typeface="Quicksand"/>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Quicksand"/>
                <a:ea typeface="Quicksand"/>
                <a:cs typeface="Quicksand"/>
                <a:sym typeface="Quicksand"/>
              </a:defRPr>
            </a:lvl9pPr>
          </a:lstStyle>
          <a:p>
            <a:pPr marL="0" lvl="0" indent="0" algn="r" rtl="0">
              <a:spcBef>
                <a:spcPts val="0"/>
              </a:spcBef>
              <a:spcAft>
                <a:spcPts val="0"/>
              </a:spcAft>
              <a:buNone/>
            </a:pPr>
            <a:fld id="{00000000-1234-1234-1234-123412341234}" type="slidenum">
              <a:rPr lang="en"/>
              <a:t>‹#›</a:t>
            </a:fld>
            <a:endParaRPr/>
          </a:p>
        </p:txBody>
      </p:sp>
      <p:cxnSp>
        <p:nvCxnSpPr>
          <p:cNvPr id="34" name="Google Shape;34;p61"/>
          <p:cNvCxnSpPr/>
          <p:nvPr/>
        </p:nvCxnSpPr>
        <p:spPr>
          <a:xfrm>
            <a:off x="945638" y="0"/>
            <a:ext cx="0" cy="5143500"/>
          </a:xfrm>
          <a:prstGeom prst="straightConnector1">
            <a:avLst/>
          </a:prstGeom>
          <a:noFill/>
          <a:ln w="9525" cap="flat" cmpd="sng">
            <a:solidFill>
              <a:schemeClr val="accent5"/>
            </a:solidFill>
            <a:prstDash val="solid"/>
            <a:round/>
            <a:headEnd type="none" w="sm" len="sm"/>
            <a:tailEnd type="none" w="sm" len="sm"/>
          </a:ln>
        </p:spPr>
      </p:cxnSp>
      <p:sp>
        <p:nvSpPr>
          <p:cNvPr id="35" name="Google Shape;35;p61"/>
          <p:cNvSpPr/>
          <p:nvPr/>
        </p:nvSpPr>
        <p:spPr>
          <a:xfrm>
            <a:off x="874396" y="605794"/>
            <a:ext cx="142500" cy="142500"/>
          </a:xfrm>
          <a:prstGeom prst="ellipse">
            <a:avLst/>
          </a:pr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 name="Google Shape;36;p61"/>
          <p:cNvSpPr/>
          <p:nvPr/>
        </p:nvSpPr>
        <p:spPr>
          <a:xfrm>
            <a:off x="844675" y="1400721"/>
            <a:ext cx="201900" cy="201900"/>
          </a:xfrm>
          <a:prstGeom prst="ellipse">
            <a:avLst/>
          </a:prstGeom>
          <a:solidFill>
            <a:srgbClr val="2E3037"/>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ubtitle">
  <p:cSld name="TITLE_1">
    <p:bg>
      <p:bgPr>
        <a:solidFill>
          <a:schemeClr val="accent2"/>
        </a:solidFill>
        <a:effectLst/>
      </p:bgPr>
    </p:bg>
    <p:spTree>
      <p:nvGrpSpPr>
        <p:cNvPr id="1" name="Shape 37"/>
        <p:cNvGrpSpPr/>
        <p:nvPr/>
      </p:nvGrpSpPr>
      <p:grpSpPr>
        <a:xfrm>
          <a:off x="0" y="0"/>
          <a:ext cx="0" cy="0"/>
          <a:chOff x="0" y="0"/>
          <a:chExt cx="0" cy="0"/>
        </a:xfrm>
      </p:grpSpPr>
      <p:sp>
        <p:nvSpPr>
          <p:cNvPr id="38" name="Google Shape;38;p62"/>
          <p:cNvSpPr txBox="1">
            <a:spLocks noGrp="1"/>
          </p:cNvSpPr>
          <p:nvPr>
            <p:ph type="ctrTitle"/>
          </p:nvPr>
        </p:nvSpPr>
        <p:spPr>
          <a:xfrm>
            <a:off x="1530175" y="2307788"/>
            <a:ext cx="6767100" cy="5322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39" name="Google Shape;39;p62"/>
          <p:cNvSpPr txBox="1">
            <a:spLocks noGrp="1"/>
          </p:cNvSpPr>
          <p:nvPr>
            <p:ph type="subTitle" idx="1"/>
          </p:nvPr>
        </p:nvSpPr>
        <p:spPr>
          <a:xfrm>
            <a:off x="1567326" y="2782913"/>
            <a:ext cx="6927900" cy="3531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800"/>
              <a:buNone/>
              <a:defRPr sz="1800"/>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2400"/>
              <a:buNone/>
              <a:defRPr/>
            </a:lvl4pPr>
            <a:lvl5pPr lvl="4" algn="l">
              <a:lnSpc>
                <a:spcPct val="100000"/>
              </a:lnSpc>
              <a:spcBef>
                <a:spcPts val="0"/>
              </a:spcBef>
              <a:spcAft>
                <a:spcPts val="0"/>
              </a:spcAft>
              <a:buSzPts val="2400"/>
              <a:buNone/>
              <a:defRPr/>
            </a:lvl5pPr>
            <a:lvl6pPr lvl="5" algn="l">
              <a:lnSpc>
                <a:spcPct val="100000"/>
              </a:lnSpc>
              <a:spcBef>
                <a:spcPts val="0"/>
              </a:spcBef>
              <a:spcAft>
                <a:spcPts val="0"/>
              </a:spcAft>
              <a:buSzPts val="2400"/>
              <a:buNone/>
              <a:defRPr/>
            </a:lvl6pPr>
            <a:lvl7pPr lvl="6" algn="l">
              <a:lnSpc>
                <a:spcPct val="100000"/>
              </a:lnSpc>
              <a:spcBef>
                <a:spcPts val="0"/>
              </a:spcBef>
              <a:spcAft>
                <a:spcPts val="0"/>
              </a:spcAft>
              <a:buSzPts val="2400"/>
              <a:buNone/>
              <a:defRPr/>
            </a:lvl7pPr>
            <a:lvl8pPr lvl="7" algn="l">
              <a:lnSpc>
                <a:spcPct val="100000"/>
              </a:lnSpc>
              <a:spcBef>
                <a:spcPts val="0"/>
              </a:spcBef>
              <a:spcAft>
                <a:spcPts val="0"/>
              </a:spcAft>
              <a:buSzPts val="2400"/>
              <a:buNone/>
              <a:defRPr/>
            </a:lvl8pPr>
            <a:lvl9pPr lvl="8" algn="l">
              <a:lnSpc>
                <a:spcPct val="100000"/>
              </a:lnSpc>
              <a:spcBef>
                <a:spcPts val="0"/>
              </a:spcBef>
              <a:spcAft>
                <a:spcPts val="0"/>
              </a:spcAft>
              <a:buSzPts val="2400"/>
              <a:buNone/>
              <a:defRPr/>
            </a:lvl9pPr>
          </a:lstStyle>
          <a:p>
            <a:endParaRPr/>
          </a:p>
        </p:txBody>
      </p:sp>
      <p:sp>
        <p:nvSpPr>
          <p:cNvPr id="40" name="Google Shape;40;p62"/>
          <p:cNvSpPr txBox="1">
            <a:spLocks noGrp="1"/>
          </p:cNvSpPr>
          <p:nvPr>
            <p:ph type="sldNum" idx="12"/>
          </p:nvPr>
        </p:nvSpPr>
        <p:spPr>
          <a:xfrm>
            <a:off x="8523157" y="4752131"/>
            <a:ext cx="548700" cy="3153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Quicksand"/>
                <a:ea typeface="Quicksand"/>
                <a:cs typeface="Quicksand"/>
                <a:sym typeface="Quicksand"/>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Quicksand"/>
                <a:ea typeface="Quicksand"/>
                <a:cs typeface="Quicksand"/>
                <a:sym typeface="Quicksand"/>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Quicksand"/>
                <a:ea typeface="Quicksand"/>
                <a:cs typeface="Quicksand"/>
                <a:sym typeface="Quicksand"/>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Quicksand"/>
                <a:ea typeface="Quicksand"/>
                <a:cs typeface="Quicksand"/>
                <a:sym typeface="Quicksand"/>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Quicksand"/>
                <a:ea typeface="Quicksand"/>
                <a:cs typeface="Quicksand"/>
                <a:sym typeface="Quicksand"/>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Quicksand"/>
                <a:ea typeface="Quicksand"/>
                <a:cs typeface="Quicksand"/>
                <a:sym typeface="Quicksand"/>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Quicksand"/>
                <a:ea typeface="Quicksand"/>
                <a:cs typeface="Quicksand"/>
                <a:sym typeface="Quicksand"/>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Quicksand"/>
                <a:ea typeface="Quicksand"/>
                <a:cs typeface="Quicksand"/>
                <a:sym typeface="Quicksand"/>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Quicksand"/>
                <a:ea typeface="Quicksand"/>
                <a:cs typeface="Quicksand"/>
                <a:sym typeface="Quicksand"/>
              </a:defRPr>
            </a:lvl9pPr>
          </a:lstStyle>
          <a:p>
            <a:pPr marL="0" lvl="0" indent="0" algn="r" rtl="0">
              <a:spcBef>
                <a:spcPts val="0"/>
              </a:spcBef>
              <a:spcAft>
                <a:spcPts val="0"/>
              </a:spcAft>
              <a:buNone/>
            </a:pPr>
            <a:fld id="{00000000-1234-1234-1234-123412341234}" type="slidenum">
              <a:rPr lang="en"/>
              <a:t>‹#›</a:t>
            </a:fld>
            <a:endParaRPr/>
          </a:p>
        </p:txBody>
      </p:sp>
      <p:cxnSp>
        <p:nvCxnSpPr>
          <p:cNvPr id="41" name="Google Shape;41;p62"/>
          <p:cNvCxnSpPr/>
          <p:nvPr/>
        </p:nvCxnSpPr>
        <p:spPr>
          <a:xfrm>
            <a:off x="939645" y="0"/>
            <a:ext cx="0" cy="5143500"/>
          </a:xfrm>
          <a:prstGeom prst="straightConnector1">
            <a:avLst/>
          </a:prstGeom>
          <a:noFill/>
          <a:ln w="9525" cap="flat" cmpd="sng">
            <a:solidFill>
              <a:schemeClr val="accent5"/>
            </a:solidFill>
            <a:prstDash val="solid"/>
            <a:round/>
            <a:headEnd type="none" w="sm" len="sm"/>
            <a:tailEnd type="none" w="sm" len="sm"/>
          </a:ln>
        </p:spPr>
      </p:cxnSp>
      <p:sp>
        <p:nvSpPr>
          <p:cNvPr id="42" name="Google Shape;42;p62"/>
          <p:cNvSpPr/>
          <p:nvPr/>
        </p:nvSpPr>
        <p:spPr>
          <a:xfrm flipH="1">
            <a:off x="632556" y="2267403"/>
            <a:ext cx="614400" cy="614400"/>
          </a:xfrm>
          <a:prstGeom prst="ellipse">
            <a:avLst/>
          </a:pr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Quote">
  <p:cSld name="TITLE_1_1">
    <p:bg>
      <p:bgPr>
        <a:solidFill>
          <a:schemeClr val="accent2"/>
        </a:solidFill>
        <a:effectLst/>
      </p:bgPr>
    </p:bg>
    <p:spTree>
      <p:nvGrpSpPr>
        <p:cNvPr id="1" name="Shape 43"/>
        <p:cNvGrpSpPr/>
        <p:nvPr/>
      </p:nvGrpSpPr>
      <p:grpSpPr>
        <a:xfrm>
          <a:off x="0" y="0"/>
          <a:ext cx="0" cy="0"/>
          <a:chOff x="0" y="0"/>
          <a:chExt cx="0" cy="0"/>
        </a:xfrm>
      </p:grpSpPr>
      <p:cxnSp>
        <p:nvCxnSpPr>
          <p:cNvPr id="44" name="Google Shape;44;p63"/>
          <p:cNvCxnSpPr/>
          <p:nvPr/>
        </p:nvCxnSpPr>
        <p:spPr>
          <a:xfrm>
            <a:off x="945630" y="0"/>
            <a:ext cx="0" cy="5143500"/>
          </a:xfrm>
          <a:prstGeom prst="straightConnector1">
            <a:avLst/>
          </a:prstGeom>
          <a:noFill/>
          <a:ln w="9525" cap="flat" cmpd="sng">
            <a:solidFill>
              <a:schemeClr val="accent5"/>
            </a:solidFill>
            <a:prstDash val="solid"/>
            <a:round/>
            <a:headEnd type="none" w="sm" len="sm"/>
            <a:tailEnd type="none" w="sm" len="sm"/>
          </a:ln>
        </p:spPr>
      </p:cxnSp>
      <p:sp>
        <p:nvSpPr>
          <p:cNvPr id="45" name="Google Shape;45;p63"/>
          <p:cNvSpPr/>
          <p:nvPr/>
        </p:nvSpPr>
        <p:spPr>
          <a:xfrm>
            <a:off x="638325" y="2267417"/>
            <a:ext cx="614400" cy="614400"/>
          </a:xfrm>
          <a:prstGeom prst="ellipse">
            <a:avLst/>
          </a:prstGeom>
          <a:solidFill>
            <a:srgbClr val="2E3037"/>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 name="Google Shape;46;p63"/>
          <p:cNvSpPr txBox="1">
            <a:spLocks noGrp="1"/>
          </p:cNvSpPr>
          <p:nvPr>
            <p:ph type="body" idx="1"/>
          </p:nvPr>
        </p:nvSpPr>
        <p:spPr>
          <a:xfrm>
            <a:off x="1633225" y="2161800"/>
            <a:ext cx="6700500" cy="819900"/>
          </a:xfrm>
          <a:prstGeom prst="rect">
            <a:avLst/>
          </a:prstGeom>
          <a:noFill/>
          <a:ln>
            <a:noFill/>
          </a:ln>
        </p:spPr>
        <p:txBody>
          <a:bodyPr spcFirstLastPara="1" wrap="square" lIns="91425" tIns="91425" rIns="91425" bIns="91425" anchor="ctr" anchorCtr="0">
            <a:noAutofit/>
          </a:bodyPr>
          <a:lstStyle>
            <a:lvl1pPr marL="457200" lvl="0" indent="-406400" algn="l">
              <a:lnSpc>
                <a:spcPct val="100000"/>
              </a:lnSpc>
              <a:spcBef>
                <a:spcPts val="600"/>
              </a:spcBef>
              <a:spcAft>
                <a:spcPts val="0"/>
              </a:spcAft>
              <a:buSzPts val="2800"/>
              <a:buChar char="◦"/>
              <a:defRPr sz="2800" i="1">
                <a:solidFill>
                  <a:schemeClr val="accent1"/>
                </a:solidFill>
              </a:defRPr>
            </a:lvl1pPr>
            <a:lvl2pPr marL="914400" lvl="1" indent="-406400" algn="l">
              <a:lnSpc>
                <a:spcPct val="100000"/>
              </a:lnSpc>
              <a:spcBef>
                <a:spcPts val="0"/>
              </a:spcBef>
              <a:spcAft>
                <a:spcPts val="0"/>
              </a:spcAft>
              <a:buSzPts val="2800"/>
              <a:buChar char="▫"/>
              <a:defRPr sz="2800" i="1">
                <a:solidFill>
                  <a:schemeClr val="accent1"/>
                </a:solidFill>
              </a:defRPr>
            </a:lvl2pPr>
            <a:lvl3pPr marL="1371600" lvl="2" indent="-406400" algn="l">
              <a:lnSpc>
                <a:spcPct val="100000"/>
              </a:lnSpc>
              <a:spcBef>
                <a:spcPts val="0"/>
              </a:spcBef>
              <a:spcAft>
                <a:spcPts val="0"/>
              </a:spcAft>
              <a:buSzPts val="2800"/>
              <a:buChar char="■"/>
              <a:defRPr sz="2800" i="1">
                <a:solidFill>
                  <a:schemeClr val="accent1"/>
                </a:solidFill>
              </a:defRPr>
            </a:lvl3pPr>
            <a:lvl4pPr marL="1828800" lvl="3" indent="-406400" algn="l">
              <a:lnSpc>
                <a:spcPct val="100000"/>
              </a:lnSpc>
              <a:spcBef>
                <a:spcPts val="0"/>
              </a:spcBef>
              <a:spcAft>
                <a:spcPts val="0"/>
              </a:spcAft>
              <a:buClr>
                <a:schemeClr val="accent1"/>
              </a:buClr>
              <a:buSzPts val="2800"/>
              <a:buChar char="●"/>
              <a:defRPr sz="2800" i="1">
                <a:solidFill>
                  <a:schemeClr val="accent1"/>
                </a:solidFill>
              </a:defRPr>
            </a:lvl4pPr>
            <a:lvl5pPr marL="2286000" lvl="4" indent="-406400" algn="l">
              <a:lnSpc>
                <a:spcPct val="100000"/>
              </a:lnSpc>
              <a:spcBef>
                <a:spcPts val="0"/>
              </a:spcBef>
              <a:spcAft>
                <a:spcPts val="0"/>
              </a:spcAft>
              <a:buClr>
                <a:schemeClr val="accent1"/>
              </a:buClr>
              <a:buSzPts val="2800"/>
              <a:buChar char="○"/>
              <a:defRPr sz="2800" i="1">
                <a:solidFill>
                  <a:schemeClr val="accent1"/>
                </a:solidFill>
              </a:defRPr>
            </a:lvl5pPr>
            <a:lvl6pPr marL="2743200" lvl="5" indent="-406400" algn="l">
              <a:lnSpc>
                <a:spcPct val="100000"/>
              </a:lnSpc>
              <a:spcBef>
                <a:spcPts val="0"/>
              </a:spcBef>
              <a:spcAft>
                <a:spcPts val="0"/>
              </a:spcAft>
              <a:buClr>
                <a:schemeClr val="accent1"/>
              </a:buClr>
              <a:buSzPts val="2800"/>
              <a:buChar char="■"/>
              <a:defRPr sz="2800" i="1">
                <a:solidFill>
                  <a:schemeClr val="accent1"/>
                </a:solidFill>
              </a:defRPr>
            </a:lvl6pPr>
            <a:lvl7pPr marL="3200400" lvl="6" indent="-406400" algn="l">
              <a:lnSpc>
                <a:spcPct val="100000"/>
              </a:lnSpc>
              <a:spcBef>
                <a:spcPts val="0"/>
              </a:spcBef>
              <a:spcAft>
                <a:spcPts val="0"/>
              </a:spcAft>
              <a:buClr>
                <a:schemeClr val="accent1"/>
              </a:buClr>
              <a:buSzPts val="2800"/>
              <a:buChar char="●"/>
              <a:defRPr sz="2800" i="1">
                <a:solidFill>
                  <a:schemeClr val="accent1"/>
                </a:solidFill>
              </a:defRPr>
            </a:lvl7pPr>
            <a:lvl8pPr marL="3657600" lvl="7" indent="-406400" algn="l">
              <a:lnSpc>
                <a:spcPct val="100000"/>
              </a:lnSpc>
              <a:spcBef>
                <a:spcPts val="0"/>
              </a:spcBef>
              <a:spcAft>
                <a:spcPts val="0"/>
              </a:spcAft>
              <a:buClr>
                <a:schemeClr val="accent1"/>
              </a:buClr>
              <a:buSzPts val="2800"/>
              <a:buChar char="○"/>
              <a:defRPr sz="2800" i="1">
                <a:solidFill>
                  <a:schemeClr val="accent1"/>
                </a:solidFill>
              </a:defRPr>
            </a:lvl8pPr>
            <a:lvl9pPr marL="4114800" lvl="8" indent="-406400" algn="l">
              <a:lnSpc>
                <a:spcPct val="100000"/>
              </a:lnSpc>
              <a:spcBef>
                <a:spcPts val="0"/>
              </a:spcBef>
              <a:spcAft>
                <a:spcPts val="0"/>
              </a:spcAft>
              <a:buClr>
                <a:schemeClr val="accent1"/>
              </a:buClr>
              <a:buSzPts val="2800"/>
              <a:buChar char="■"/>
              <a:defRPr sz="2800" i="1">
                <a:solidFill>
                  <a:schemeClr val="accent1"/>
                </a:solidFill>
              </a:defRPr>
            </a:lvl9pPr>
          </a:lstStyle>
          <a:p>
            <a:endParaRPr/>
          </a:p>
        </p:txBody>
      </p:sp>
      <p:sp>
        <p:nvSpPr>
          <p:cNvPr id="47" name="Google Shape;47;p63"/>
          <p:cNvSpPr txBox="1"/>
          <p:nvPr/>
        </p:nvSpPr>
        <p:spPr>
          <a:xfrm>
            <a:off x="286541" y="2244031"/>
            <a:ext cx="1306200" cy="653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4800"/>
              <a:buFont typeface="Arial"/>
              <a:buNone/>
            </a:pPr>
            <a:r>
              <a:rPr lang="en" sz="4800" b="1" i="0" u="none" strike="noStrike" cap="none">
                <a:solidFill>
                  <a:schemeClr val="accent1"/>
                </a:solidFill>
                <a:latin typeface="Quicksand"/>
                <a:ea typeface="Quicksand"/>
                <a:cs typeface="Quicksand"/>
                <a:sym typeface="Quicksand"/>
              </a:rPr>
              <a:t>“</a:t>
            </a:r>
            <a:endParaRPr sz="4800" b="1" i="0" u="none" strike="noStrike" cap="none">
              <a:solidFill>
                <a:schemeClr val="accent1"/>
              </a:solidFill>
              <a:latin typeface="Quicksand"/>
              <a:ea typeface="Quicksand"/>
              <a:cs typeface="Quicksand"/>
              <a:sym typeface="Quicksand"/>
            </a:endParaRPr>
          </a:p>
        </p:txBody>
      </p:sp>
      <p:sp>
        <p:nvSpPr>
          <p:cNvPr id="48" name="Google Shape;48;p63"/>
          <p:cNvSpPr txBox="1">
            <a:spLocks noGrp="1"/>
          </p:cNvSpPr>
          <p:nvPr>
            <p:ph type="sldNum" idx="12"/>
          </p:nvPr>
        </p:nvSpPr>
        <p:spPr>
          <a:xfrm>
            <a:off x="8523157" y="4752131"/>
            <a:ext cx="548700" cy="3153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39C0BA"/>
                </a:solidFill>
                <a:latin typeface="Quicksand"/>
                <a:ea typeface="Quicksand"/>
                <a:cs typeface="Quicksand"/>
                <a:sym typeface="Quicksand"/>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39C0BA"/>
                </a:solidFill>
                <a:latin typeface="Quicksand"/>
                <a:ea typeface="Quicksand"/>
                <a:cs typeface="Quicksand"/>
                <a:sym typeface="Quicksand"/>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39C0BA"/>
                </a:solidFill>
                <a:latin typeface="Quicksand"/>
                <a:ea typeface="Quicksand"/>
                <a:cs typeface="Quicksand"/>
                <a:sym typeface="Quicksand"/>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39C0BA"/>
                </a:solidFill>
                <a:latin typeface="Quicksand"/>
                <a:ea typeface="Quicksand"/>
                <a:cs typeface="Quicksand"/>
                <a:sym typeface="Quicksand"/>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39C0BA"/>
                </a:solidFill>
                <a:latin typeface="Quicksand"/>
                <a:ea typeface="Quicksand"/>
                <a:cs typeface="Quicksand"/>
                <a:sym typeface="Quicksand"/>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39C0BA"/>
                </a:solidFill>
                <a:latin typeface="Quicksand"/>
                <a:ea typeface="Quicksand"/>
                <a:cs typeface="Quicksand"/>
                <a:sym typeface="Quicksand"/>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39C0BA"/>
                </a:solidFill>
                <a:latin typeface="Quicksand"/>
                <a:ea typeface="Quicksand"/>
                <a:cs typeface="Quicksand"/>
                <a:sym typeface="Quicksand"/>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39C0BA"/>
                </a:solidFill>
                <a:latin typeface="Quicksand"/>
                <a:ea typeface="Quicksand"/>
                <a:cs typeface="Quicksand"/>
                <a:sym typeface="Quicksand"/>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39C0BA"/>
                </a:solidFill>
                <a:latin typeface="Quicksand"/>
                <a:ea typeface="Quicksand"/>
                <a:cs typeface="Quicksand"/>
                <a:sym typeface="Quicksand"/>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userDrawn="1">
  <p:cSld name="CAPTION_ONLY">
    <p:bg>
      <p:bgPr>
        <a:solidFill>
          <a:schemeClr val="accent2"/>
        </a:solidFill>
        <a:effectLst/>
      </p:bgPr>
    </p:bg>
    <p:spTree>
      <p:nvGrpSpPr>
        <p:cNvPr id="1" name="Shape 49"/>
        <p:cNvGrpSpPr/>
        <p:nvPr/>
      </p:nvGrpSpPr>
      <p:grpSpPr>
        <a:xfrm>
          <a:off x="0" y="0"/>
          <a:ext cx="0" cy="0"/>
          <a:chOff x="0" y="0"/>
          <a:chExt cx="0" cy="0"/>
        </a:xfrm>
      </p:grpSpPr>
      <p:sp>
        <p:nvSpPr>
          <p:cNvPr id="51" name="Google Shape;51;p64"/>
          <p:cNvSpPr txBox="1">
            <a:spLocks noGrp="1"/>
          </p:cNvSpPr>
          <p:nvPr>
            <p:ph type="sldNum" idx="12"/>
          </p:nvPr>
        </p:nvSpPr>
        <p:spPr>
          <a:xfrm>
            <a:off x="8523157" y="4752131"/>
            <a:ext cx="548700" cy="3153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Quicksand"/>
                <a:ea typeface="Quicksand"/>
                <a:cs typeface="Quicksand"/>
                <a:sym typeface="Quicksand"/>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Quicksand"/>
                <a:ea typeface="Quicksand"/>
                <a:cs typeface="Quicksand"/>
                <a:sym typeface="Quicksand"/>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Quicksand"/>
                <a:ea typeface="Quicksand"/>
                <a:cs typeface="Quicksand"/>
                <a:sym typeface="Quicksand"/>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Quicksand"/>
                <a:ea typeface="Quicksand"/>
                <a:cs typeface="Quicksand"/>
                <a:sym typeface="Quicksand"/>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Quicksand"/>
                <a:ea typeface="Quicksand"/>
                <a:cs typeface="Quicksand"/>
                <a:sym typeface="Quicksand"/>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Quicksand"/>
                <a:ea typeface="Quicksand"/>
                <a:cs typeface="Quicksand"/>
                <a:sym typeface="Quicksand"/>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Quicksand"/>
                <a:ea typeface="Quicksand"/>
                <a:cs typeface="Quicksand"/>
                <a:sym typeface="Quicksand"/>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Quicksand"/>
                <a:ea typeface="Quicksand"/>
                <a:cs typeface="Quicksand"/>
                <a:sym typeface="Quicksand"/>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Quicksand"/>
                <a:ea typeface="Quicksand"/>
                <a:cs typeface="Quicksand"/>
                <a:sym typeface="Quicksand"/>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2"/>
        </a:solidFill>
        <a:effectLst/>
      </p:bgPr>
    </p:bg>
    <p:spTree>
      <p:nvGrpSpPr>
        <p:cNvPr id="1" name="Shape 54"/>
        <p:cNvGrpSpPr/>
        <p:nvPr/>
      </p:nvGrpSpPr>
      <p:grpSpPr>
        <a:xfrm>
          <a:off x="0" y="0"/>
          <a:ext cx="0" cy="0"/>
          <a:chOff x="0" y="0"/>
          <a:chExt cx="0" cy="0"/>
        </a:xfrm>
      </p:grpSpPr>
      <p:sp>
        <p:nvSpPr>
          <p:cNvPr id="55" name="Google Shape;55;p65"/>
          <p:cNvSpPr txBox="1">
            <a:spLocks noGrp="1"/>
          </p:cNvSpPr>
          <p:nvPr>
            <p:ph type="sldNum" idx="12"/>
          </p:nvPr>
        </p:nvSpPr>
        <p:spPr>
          <a:xfrm>
            <a:off x="8523157" y="4752131"/>
            <a:ext cx="548700" cy="3153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Quicksand"/>
                <a:ea typeface="Quicksand"/>
                <a:cs typeface="Quicksand"/>
                <a:sym typeface="Quicksand"/>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Quicksand"/>
                <a:ea typeface="Quicksand"/>
                <a:cs typeface="Quicksand"/>
                <a:sym typeface="Quicksand"/>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Quicksand"/>
                <a:ea typeface="Quicksand"/>
                <a:cs typeface="Quicksand"/>
                <a:sym typeface="Quicksand"/>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Quicksand"/>
                <a:ea typeface="Quicksand"/>
                <a:cs typeface="Quicksand"/>
                <a:sym typeface="Quicksand"/>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Quicksand"/>
                <a:ea typeface="Quicksand"/>
                <a:cs typeface="Quicksand"/>
                <a:sym typeface="Quicksand"/>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Quicksand"/>
                <a:ea typeface="Quicksand"/>
                <a:cs typeface="Quicksand"/>
                <a:sym typeface="Quicksand"/>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Quicksand"/>
                <a:ea typeface="Quicksand"/>
                <a:cs typeface="Quicksand"/>
                <a:sym typeface="Quicksand"/>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Quicksand"/>
                <a:ea typeface="Quicksand"/>
                <a:cs typeface="Quicksand"/>
                <a:sym typeface="Quicksand"/>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Quicksand"/>
                <a:ea typeface="Quicksand"/>
                <a:cs typeface="Quicksand"/>
                <a:sym typeface="Quicksand"/>
              </a:defRPr>
            </a:lvl9pPr>
          </a:lstStyle>
          <a:p>
            <a:pPr marL="0" lvl="0" indent="0" algn="r" rtl="0">
              <a:spcBef>
                <a:spcPts val="0"/>
              </a:spcBef>
              <a:spcAft>
                <a:spcPts val="0"/>
              </a:spcAft>
              <a:buNone/>
            </a:pPr>
            <a:fld id="{00000000-1234-1234-1234-123412341234}" type="slidenum">
              <a:rPr lang="en"/>
              <a:t>‹#›</a:t>
            </a:fld>
            <a:endParaRPr/>
          </a:p>
        </p:txBody>
      </p:sp>
      <p:cxnSp>
        <p:nvCxnSpPr>
          <p:cNvPr id="56" name="Google Shape;56;p65"/>
          <p:cNvCxnSpPr/>
          <p:nvPr/>
        </p:nvCxnSpPr>
        <p:spPr>
          <a:xfrm>
            <a:off x="945638" y="0"/>
            <a:ext cx="0" cy="5143500"/>
          </a:xfrm>
          <a:prstGeom prst="straightConnector1">
            <a:avLst/>
          </a:prstGeom>
          <a:noFill/>
          <a:ln w="9525" cap="flat" cmpd="sng">
            <a:solidFill>
              <a:srgbClr val="999FA9"/>
            </a:solidFill>
            <a:prstDash val="solid"/>
            <a:round/>
            <a:headEnd type="none" w="sm" len="sm"/>
            <a:tailEnd type="none" w="sm" len="sm"/>
          </a:ln>
        </p:spPr>
      </p:cxnSp>
      <p:sp>
        <p:nvSpPr>
          <p:cNvPr id="57" name="Google Shape;57;p65"/>
          <p:cNvSpPr/>
          <p:nvPr/>
        </p:nvSpPr>
        <p:spPr>
          <a:xfrm>
            <a:off x="844675" y="2470800"/>
            <a:ext cx="201900" cy="201900"/>
          </a:xfrm>
          <a:prstGeom prst="ellipse">
            <a:avLst/>
          </a:prstGeom>
          <a:solidFill>
            <a:srgbClr val="2E3037"/>
          </a:solidFill>
          <a:ln w="9525" cap="flat" cmpd="sng">
            <a:solidFill>
              <a:srgbClr val="999FA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accent2"/>
        </a:solidFill>
        <a:effectLst/>
      </p:bgPr>
    </p:bg>
    <p:spTree>
      <p:nvGrpSpPr>
        <p:cNvPr id="1" name="Shape 5"/>
        <p:cNvGrpSpPr/>
        <p:nvPr/>
      </p:nvGrpSpPr>
      <p:grpSpPr>
        <a:xfrm>
          <a:off x="0" y="0"/>
          <a:ext cx="0" cy="0"/>
          <a:chOff x="0" y="0"/>
          <a:chExt cx="0" cy="0"/>
        </a:xfrm>
      </p:grpSpPr>
      <p:sp>
        <p:nvSpPr>
          <p:cNvPr id="6" name="Google Shape;6;p56"/>
          <p:cNvSpPr txBox="1">
            <a:spLocks noGrp="1"/>
          </p:cNvSpPr>
          <p:nvPr>
            <p:ph type="title"/>
          </p:nvPr>
        </p:nvSpPr>
        <p:spPr>
          <a:xfrm>
            <a:off x="1165475" y="549649"/>
            <a:ext cx="6858000" cy="345000"/>
          </a:xfrm>
          <a:prstGeom prst="rect">
            <a:avLst/>
          </a:prstGeom>
          <a:noFill/>
          <a:ln>
            <a:noFill/>
          </a:ln>
        </p:spPr>
        <p:txBody>
          <a:bodyPr spcFirstLastPara="1" wrap="square" lIns="91425" tIns="91425" rIns="91425" bIns="91425" anchor="b" anchorCtr="0">
            <a:noAutofit/>
          </a:bodyPr>
          <a:lstStyle>
            <a:lvl1pPr marR="0" lvl="0" algn="l" rtl="0">
              <a:lnSpc>
                <a:spcPct val="100000"/>
              </a:lnSpc>
              <a:spcBef>
                <a:spcPts val="0"/>
              </a:spcBef>
              <a:spcAft>
                <a:spcPts val="0"/>
              </a:spcAft>
              <a:buClr>
                <a:schemeClr val="accent1"/>
              </a:buClr>
              <a:buSzPts val="1800"/>
              <a:buFont typeface="Quicksand"/>
              <a:buNone/>
              <a:defRPr sz="1800" b="0" i="0" u="none" strike="noStrike" cap="none">
                <a:solidFill>
                  <a:schemeClr val="accent1"/>
                </a:solidFill>
                <a:latin typeface="Quicksand"/>
                <a:ea typeface="Quicksand"/>
                <a:cs typeface="Quicksand"/>
                <a:sym typeface="Quicksand"/>
              </a:defRPr>
            </a:lvl1pPr>
            <a:lvl2pPr marR="0" lvl="1" algn="l" rtl="0">
              <a:lnSpc>
                <a:spcPct val="100000"/>
              </a:lnSpc>
              <a:spcBef>
                <a:spcPts val="0"/>
              </a:spcBef>
              <a:spcAft>
                <a:spcPts val="0"/>
              </a:spcAft>
              <a:buClr>
                <a:schemeClr val="accent1"/>
              </a:buClr>
              <a:buSzPts val="1800"/>
              <a:buFont typeface="Quicksand"/>
              <a:buNone/>
              <a:defRPr sz="1800" b="0" i="0" u="none" strike="noStrike" cap="none">
                <a:solidFill>
                  <a:schemeClr val="accent1"/>
                </a:solidFill>
                <a:latin typeface="Quicksand"/>
                <a:ea typeface="Quicksand"/>
                <a:cs typeface="Quicksand"/>
                <a:sym typeface="Quicksand"/>
              </a:defRPr>
            </a:lvl2pPr>
            <a:lvl3pPr marR="0" lvl="2" algn="l" rtl="0">
              <a:lnSpc>
                <a:spcPct val="100000"/>
              </a:lnSpc>
              <a:spcBef>
                <a:spcPts val="0"/>
              </a:spcBef>
              <a:spcAft>
                <a:spcPts val="0"/>
              </a:spcAft>
              <a:buClr>
                <a:schemeClr val="accent1"/>
              </a:buClr>
              <a:buSzPts val="1800"/>
              <a:buFont typeface="Quicksand"/>
              <a:buNone/>
              <a:defRPr sz="1800" b="0" i="0" u="none" strike="noStrike" cap="none">
                <a:solidFill>
                  <a:schemeClr val="accent1"/>
                </a:solidFill>
                <a:latin typeface="Quicksand"/>
                <a:ea typeface="Quicksand"/>
                <a:cs typeface="Quicksand"/>
                <a:sym typeface="Quicksand"/>
              </a:defRPr>
            </a:lvl3pPr>
            <a:lvl4pPr marR="0" lvl="3" algn="l" rtl="0">
              <a:lnSpc>
                <a:spcPct val="100000"/>
              </a:lnSpc>
              <a:spcBef>
                <a:spcPts val="0"/>
              </a:spcBef>
              <a:spcAft>
                <a:spcPts val="0"/>
              </a:spcAft>
              <a:buClr>
                <a:schemeClr val="accent1"/>
              </a:buClr>
              <a:buSzPts val="1800"/>
              <a:buFont typeface="Quicksand"/>
              <a:buNone/>
              <a:defRPr sz="1800" b="0" i="0" u="none" strike="noStrike" cap="none">
                <a:solidFill>
                  <a:schemeClr val="accent1"/>
                </a:solidFill>
                <a:latin typeface="Quicksand"/>
                <a:ea typeface="Quicksand"/>
                <a:cs typeface="Quicksand"/>
                <a:sym typeface="Quicksand"/>
              </a:defRPr>
            </a:lvl4pPr>
            <a:lvl5pPr marR="0" lvl="4" algn="l" rtl="0">
              <a:lnSpc>
                <a:spcPct val="100000"/>
              </a:lnSpc>
              <a:spcBef>
                <a:spcPts val="0"/>
              </a:spcBef>
              <a:spcAft>
                <a:spcPts val="0"/>
              </a:spcAft>
              <a:buClr>
                <a:schemeClr val="accent1"/>
              </a:buClr>
              <a:buSzPts val="1800"/>
              <a:buFont typeface="Quicksand"/>
              <a:buNone/>
              <a:defRPr sz="1800" b="0" i="0" u="none" strike="noStrike" cap="none">
                <a:solidFill>
                  <a:schemeClr val="accent1"/>
                </a:solidFill>
                <a:latin typeface="Quicksand"/>
                <a:ea typeface="Quicksand"/>
                <a:cs typeface="Quicksand"/>
                <a:sym typeface="Quicksand"/>
              </a:defRPr>
            </a:lvl5pPr>
            <a:lvl6pPr marR="0" lvl="5" algn="l" rtl="0">
              <a:lnSpc>
                <a:spcPct val="100000"/>
              </a:lnSpc>
              <a:spcBef>
                <a:spcPts val="0"/>
              </a:spcBef>
              <a:spcAft>
                <a:spcPts val="0"/>
              </a:spcAft>
              <a:buClr>
                <a:schemeClr val="accent1"/>
              </a:buClr>
              <a:buSzPts val="1800"/>
              <a:buFont typeface="Quicksand"/>
              <a:buNone/>
              <a:defRPr sz="1800" b="0" i="0" u="none" strike="noStrike" cap="none">
                <a:solidFill>
                  <a:schemeClr val="accent1"/>
                </a:solidFill>
                <a:latin typeface="Quicksand"/>
                <a:ea typeface="Quicksand"/>
                <a:cs typeface="Quicksand"/>
                <a:sym typeface="Quicksand"/>
              </a:defRPr>
            </a:lvl6pPr>
            <a:lvl7pPr marR="0" lvl="6" algn="l" rtl="0">
              <a:lnSpc>
                <a:spcPct val="100000"/>
              </a:lnSpc>
              <a:spcBef>
                <a:spcPts val="0"/>
              </a:spcBef>
              <a:spcAft>
                <a:spcPts val="0"/>
              </a:spcAft>
              <a:buClr>
                <a:schemeClr val="accent1"/>
              </a:buClr>
              <a:buSzPts val="1800"/>
              <a:buFont typeface="Quicksand"/>
              <a:buNone/>
              <a:defRPr sz="1800" b="0" i="0" u="none" strike="noStrike" cap="none">
                <a:solidFill>
                  <a:schemeClr val="accent1"/>
                </a:solidFill>
                <a:latin typeface="Quicksand"/>
                <a:ea typeface="Quicksand"/>
                <a:cs typeface="Quicksand"/>
                <a:sym typeface="Quicksand"/>
              </a:defRPr>
            </a:lvl7pPr>
            <a:lvl8pPr marR="0" lvl="7" algn="l" rtl="0">
              <a:lnSpc>
                <a:spcPct val="100000"/>
              </a:lnSpc>
              <a:spcBef>
                <a:spcPts val="0"/>
              </a:spcBef>
              <a:spcAft>
                <a:spcPts val="0"/>
              </a:spcAft>
              <a:buClr>
                <a:schemeClr val="accent1"/>
              </a:buClr>
              <a:buSzPts val="1800"/>
              <a:buFont typeface="Quicksand"/>
              <a:buNone/>
              <a:defRPr sz="1800" b="0" i="0" u="none" strike="noStrike" cap="none">
                <a:solidFill>
                  <a:schemeClr val="accent1"/>
                </a:solidFill>
                <a:latin typeface="Quicksand"/>
                <a:ea typeface="Quicksand"/>
                <a:cs typeface="Quicksand"/>
                <a:sym typeface="Quicksand"/>
              </a:defRPr>
            </a:lvl8pPr>
            <a:lvl9pPr marR="0" lvl="8" algn="l" rtl="0">
              <a:lnSpc>
                <a:spcPct val="100000"/>
              </a:lnSpc>
              <a:spcBef>
                <a:spcPts val="0"/>
              </a:spcBef>
              <a:spcAft>
                <a:spcPts val="0"/>
              </a:spcAft>
              <a:buClr>
                <a:schemeClr val="accent1"/>
              </a:buClr>
              <a:buSzPts val="1800"/>
              <a:buFont typeface="Quicksand"/>
              <a:buNone/>
              <a:defRPr sz="1800" b="0" i="0" u="none" strike="noStrike" cap="none">
                <a:solidFill>
                  <a:schemeClr val="accent1"/>
                </a:solidFill>
                <a:latin typeface="Quicksand"/>
                <a:ea typeface="Quicksand"/>
                <a:cs typeface="Quicksand"/>
                <a:sym typeface="Quicksand"/>
              </a:defRPr>
            </a:lvl9pPr>
          </a:lstStyle>
          <a:p>
            <a:endParaRPr/>
          </a:p>
        </p:txBody>
      </p:sp>
      <p:sp>
        <p:nvSpPr>
          <p:cNvPr id="7" name="Google Shape;7;p56"/>
          <p:cNvSpPr txBox="1">
            <a:spLocks noGrp="1"/>
          </p:cNvSpPr>
          <p:nvPr>
            <p:ph type="body" idx="1"/>
          </p:nvPr>
        </p:nvSpPr>
        <p:spPr>
          <a:xfrm>
            <a:off x="1165498" y="1086799"/>
            <a:ext cx="6858000" cy="3725700"/>
          </a:xfrm>
          <a:prstGeom prst="rect">
            <a:avLst/>
          </a:prstGeom>
          <a:noFill/>
          <a:ln>
            <a:noFill/>
          </a:ln>
        </p:spPr>
        <p:txBody>
          <a:bodyPr spcFirstLastPara="1" wrap="square" lIns="91425" tIns="91425" rIns="91425" bIns="91425" anchor="t" anchorCtr="0">
            <a:noAutofit/>
          </a:bodyPr>
          <a:lstStyle>
            <a:lvl1pPr marL="457200" marR="0" lvl="0" indent="-381000" algn="l" rtl="0">
              <a:lnSpc>
                <a:spcPct val="100000"/>
              </a:lnSpc>
              <a:spcBef>
                <a:spcPts val="600"/>
              </a:spcBef>
              <a:spcAft>
                <a:spcPts val="0"/>
              </a:spcAft>
              <a:buClr>
                <a:schemeClr val="accent1"/>
              </a:buClr>
              <a:buSzPts val="2400"/>
              <a:buFont typeface="Quicksand"/>
              <a:buChar char="◦"/>
              <a:defRPr sz="2400" b="0" i="0" u="none" strike="noStrike" cap="none">
                <a:solidFill>
                  <a:schemeClr val="lt1"/>
                </a:solidFill>
                <a:latin typeface="Quicksand"/>
                <a:ea typeface="Quicksand"/>
                <a:cs typeface="Quicksand"/>
                <a:sym typeface="Quicksand"/>
              </a:defRPr>
            </a:lvl1pPr>
            <a:lvl2pPr marL="914400" marR="0" lvl="1" indent="-381000" algn="l" rtl="0">
              <a:lnSpc>
                <a:spcPct val="100000"/>
              </a:lnSpc>
              <a:spcBef>
                <a:spcPts val="0"/>
              </a:spcBef>
              <a:spcAft>
                <a:spcPts val="0"/>
              </a:spcAft>
              <a:buClr>
                <a:schemeClr val="accent1"/>
              </a:buClr>
              <a:buSzPts val="2400"/>
              <a:buFont typeface="Quicksand"/>
              <a:buChar char="▫"/>
              <a:defRPr sz="2400" b="0" i="0" u="none" strike="noStrike" cap="none">
                <a:solidFill>
                  <a:schemeClr val="lt1"/>
                </a:solidFill>
                <a:latin typeface="Quicksand"/>
                <a:ea typeface="Quicksand"/>
                <a:cs typeface="Quicksand"/>
                <a:sym typeface="Quicksand"/>
              </a:defRPr>
            </a:lvl2pPr>
            <a:lvl3pPr marL="1371600" marR="0" lvl="2" indent="-381000" algn="l" rtl="0">
              <a:lnSpc>
                <a:spcPct val="100000"/>
              </a:lnSpc>
              <a:spcBef>
                <a:spcPts val="0"/>
              </a:spcBef>
              <a:spcAft>
                <a:spcPts val="0"/>
              </a:spcAft>
              <a:buClr>
                <a:schemeClr val="accent1"/>
              </a:buClr>
              <a:buSzPts val="2400"/>
              <a:buFont typeface="Quicksand"/>
              <a:buChar char="■"/>
              <a:defRPr sz="2400" b="0" i="0" u="none" strike="noStrike" cap="none">
                <a:solidFill>
                  <a:schemeClr val="lt1"/>
                </a:solidFill>
                <a:latin typeface="Quicksand"/>
                <a:ea typeface="Quicksand"/>
                <a:cs typeface="Quicksand"/>
                <a:sym typeface="Quicksand"/>
              </a:defRPr>
            </a:lvl3pPr>
            <a:lvl4pPr marL="1828800" marR="0" lvl="3" indent="-381000" algn="l" rtl="0">
              <a:lnSpc>
                <a:spcPct val="100000"/>
              </a:lnSpc>
              <a:spcBef>
                <a:spcPts val="0"/>
              </a:spcBef>
              <a:spcAft>
                <a:spcPts val="0"/>
              </a:spcAft>
              <a:buClr>
                <a:schemeClr val="lt1"/>
              </a:buClr>
              <a:buSzPts val="2400"/>
              <a:buFont typeface="Quicksand"/>
              <a:buChar char="●"/>
              <a:defRPr sz="2400" b="0" i="0" u="none" strike="noStrike" cap="none">
                <a:solidFill>
                  <a:schemeClr val="lt1"/>
                </a:solidFill>
                <a:latin typeface="Quicksand"/>
                <a:ea typeface="Quicksand"/>
                <a:cs typeface="Quicksand"/>
                <a:sym typeface="Quicksand"/>
              </a:defRPr>
            </a:lvl4pPr>
            <a:lvl5pPr marL="2286000" marR="0" lvl="4" indent="-381000" algn="l" rtl="0">
              <a:lnSpc>
                <a:spcPct val="100000"/>
              </a:lnSpc>
              <a:spcBef>
                <a:spcPts val="0"/>
              </a:spcBef>
              <a:spcAft>
                <a:spcPts val="0"/>
              </a:spcAft>
              <a:buClr>
                <a:schemeClr val="lt1"/>
              </a:buClr>
              <a:buSzPts val="2400"/>
              <a:buFont typeface="Quicksand"/>
              <a:buChar char="○"/>
              <a:defRPr sz="2400" b="0" i="0" u="none" strike="noStrike" cap="none">
                <a:solidFill>
                  <a:schemeClr val="lt1"/>
                </a:solidFill>
                <a:latin typeface="Quicksand"/>
                <a:ea typeface="Quicksand"/>
                <a:cs typeface="Quicksand"/>
                <a:sym typeface="Quicksand"/>
              </a:defRPr>
            </a:lvl5pPr>
            <a:lvl6pPr marL="2743200" marR="0" lvl="5" indent="-381000" algn="l" rtl="0">
              <a:lnSpc>
                <a:spcPct val="100000"/>
              </a:lnSpc>
              <a:spcBef>
                <a:spcPts val="0"/>
              </a:spcBef>
              <a:spcAft>
                <a:spcPts val="0"/>
              </a:spcAft>
              <a:buClr>
                <a:schemeClr val="lt1"/>
              </a:buClr>
              <a:buSzPts val="2400"/>
              <a:buFont typeface="Quicksand"/>
              <a:buChar char="■"/>
              <a:defRPr sz="2400" b="0" i="0" u="none" strike="noStrike" cap="none">
                <a:solidFill>
                  <a:schemeClr val="lt1"/>
                </a:solidFill>
                <a:latin typeface="Quicksand"/>
                <a:ea typeface="Quicksand"/>
                <a:cs typeface="Quicksand"/>
                <a:sym typeface="Quicksand"/>
              </a:defRPr>
            </a:lvl6pPr>
            <a:lvl7pPr marL="3200400" marR="0" lvl="6" indent="-381000" algn="l" rtl="0">
              <a:lnSpc>
                <a:spcPct val="100000"/>
              </a:lnSpc>
              <a:spcBef>
                <a:spcPts val="0"/>
              </a:spcBef>
              <a:spcAft>
                <a:spcPts val="0"/>
              </a:spcAft>
              <a:buClr>
                <a:schemeClr val="lt1"/>
              </a:buClr>
              <a:buSzPts val="2400"/>
              <a:buFont typeface="Quicksand"/>
              <a:buChar char="●"/>
              <a:defRPr sz="2400" b="0" i="0" u="none" strike="noStrike" cap="none">
                <a:solidFill>
                  <a:schemeClr val="lt1"/>
                </a:solidFill>
                <a:latin typeface="Quicksand"/>
                <a:ea typeface="Quicksand"/>
                <a:cs typeface="Quicksand"/>
                <a:sym typeface="Quicksand"/>
              </a:defRPr>
            </a:lvl7pPr>
            <a:lvl8pPr marL="3657600" marR="0" lvl="7" indent="-381000" algn="l" rtl="0">
              <a:lnSpc>
                <a:spcPct val="100000"/>
              </a:lnSpc>
              <a:spcBef>
                <a:spcPts val="0"/>
              </a:spcBef>
              <a:spcAft>
                <a:spcPts val="0"/>
              </a:spcAft>
              <a:buClr>
                <a:schemeClr val="lt1"/>
              </a:buClr>
              <a:buSzPts val="2400"/>
              <a:buFont typeface="Quicksand"/>
              <a:buChar char="○"/>
              <a:defRPr sz="2400" b="0" i="0" u="none" strike="noStrike" cap="none">
                <a:solidFill>
                  <a:schemeClr val="lt1"/>
                </a:solidFill>
                <a:latin typeface="Quicksand"/>
                <a:ea typeface="Quicksand"/>
                <a:cs typeface="Quicksand"/>
                <a:sym typeface="Quicksand"/>
              </a:defRPr>
            </a:lvl8pPr>
            <a:lvl9pPr marL="4114800" marR="0" lvl="8" indent="-381000" algn="l" rtl="0">
              <a:lnSpc>
                <a:spcPct val="100000"/>
              </a:lnSpc>
              <a:spcBef>
                <a:spcPts val="0"/>
              </a:spcBef>
              <a:spcAft>
                <a:spcPts val="0"/>
              </a:spcAft>
              <a:buClr>
                <a:schemeClr val="lt1"/>
              </a:buClr>
              <a:buSzPts val="2400"/>
              <a:buFont typeface="Quicksand"/>
              <a:buChar char="■"/>
              <a:defRPr sz="2400" b="0" i="0" u="none" strike="noStrike" cap="none">
                <a:solidFill>
                  <a:schemeClr val="lt1"/>
                </a:solidFill>
                <a:latin typeface="Quicksand"/>
                <a:ea typeface="Quicksand"/>
                <a:cs typeface="Quicksand"/>
                <a:sym typeface="Quicksand"/>
              </a:defRPr>
            </a:lvl9pPr>
          </a:lstStyle>
          <a:p>
            <a:endParaRPr/>
          </a:p>
        </p:txBody>
      </p:sp>
      <p:sp>
        <p:nvSpPr>
          <p:cNvPr id="8" name="Google Shape;8;p56"/>
          <p:cNvSpPr txBox="1">
            <a:spLocks noGrp="1"/>
          </p:cNvSpPr>
          <p:nvPr>
            <p:ph type="sldNum" idx="12"/>
          </p:nvPr>
        </p:nvSpPr>
        <p:spPr>
          <a:xfrm>
            <a:off x="8523157" y="4752131"/>
            <a:ext cx="548700" cy="315300"/>
          </a:xfrm>
          <a:prstGeom prst="rect">
            <a:avLst/>
          </a:prstGeom>
          <a:noFill/>
          <a:ln>
            <a:noFill/>
          </a:ln>
        </p:spPr>
        <p:txBody>
          <a:bodyPr spcFirstLastPara="1" wrap="square" lIns="91425" tIns="91425" rIns="91425" bIns="91425" anchor="t"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Quicksand"/>
                <a:ea typeface="Quicksand"/>
                <a:cs typeface="Quicksand"/>
                <a:sym typeface="Quicksand"/>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Quicksand"/>
                <a:ea typeface="Quicksand"/>
                <a:cs typeface="Quicksand"/>
                <a:sym typeface="Quicksand"/>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Quicksand"/>
                <a:ea typeface="Quicksand"/>
                <a:cs typeface="Quicksand"/>
                <a:sym typeface="Quicksand"/>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Quicksand"/>
                <a:ea typeface="Quicksand"/>
                <a:cs typeface="Quicksand"/>
                <a:sym typeface="Quicksand"/>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Quicksand"/>
                <a:ea typeface="Quicksand"/>
                <a:cs typeface="Quicksand"/>
                <a:sym typeface="Quicksand"/>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Quicksand"/>
                <a:ea typeface="Quicksand"/>
                <a:cs typeface="Quicksand"/>
                <a:sym typeface="Quicksand"/>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Quicksand"/>
                <a:ea typeface="Quicksand"/>
                <a:cs typeface="Quicksand"/>
                <a:sym typeface="Quicksand"/>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Quicksand"/>
                <a:ea typeface="Quicksand"/>
                <a:cs typeface="Quicksand"/>
                <a:sym typeface="Quicksand"/>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Quicksand"/>
                <a:ea typeface="Quicksand"/>
                <a:cs typeface="Quicksand"/>
                <a:sym typeface="Quicksand"/>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5.xml"/><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8.xml"/><Relationship Id="rId5" Type="http://schemas.openxmlformats.org/officeDocument/2006/relationships/image" Target="../media/image7.jp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2.xml"/><Relationship Id="rId1" Type="http://schemas.openxmlformats.org/officeDocument/2006/relationships/slideLayout" Target="../slideLayouts/slideLayout8.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4.xml"/><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group of people sitting at a table with laptops&#10;&#10;Description automatically generated with medium confidence">
            <a:extLst>
              <a:ext uri="{FF2B5EF4-FFF2-40B4-BE49-F238E27FC236}">
                <a16:creationId xmlns:a16="http://schemas.microsoft.com/office/drawing/2014/main" id="{1DADE7C0-4230-9463-2827-D310296A5407}"/>
              </a:ext>
            </a:extLst>
          </p:cNvPr>
          <p:cNvPicPr>
            <a:picLocks noChangeAspect="1"/>
          </p:cNvPicPr>
          <p:nvPr/>
        </p:nvPicPr>
        <p:blipFill rotWithShape="1">
          <a:blip r:embed="rId3"/>
          <a:srcRect t="12160" b="3506"/>
          <a:stretch/>
        </p:blipFill>
        <p:spPr>
          <a:xfrm>
            <a:off x="0" y="0"/>
            <a:ext cx="9144000" cy="5143500"/>
          </a:xfrm>
          <a:prstGeom prst="rect">
            <a:avLst/>
          </a:prstGeom>
        </p:spPr>
      </p:pic>
      <p:sp>
        <p:nvSpPr>
          <p:cNvPr id="9" name="Title 1">
            <a:extLst>
              <a:ext uri="{FF2B5EF4-FFF2-40B4-BE49-F238E27FC236}">
                <a16:creationId xmlns:a16="http://schemas.microsoft.com/office/drawing/2014/main" id="{D74876C4-01E1-3038-BF1C-63D511760575}"/>
              </a:ext>
            </a:extLst>
          </p:cNvPr>
          <p:cNvSpPr>
            <a:spLocks noGrp="1"/>
          </p:cNvSpPr>
          <p:nvPr>
            <p:ph type="ctrTitle"/>
          </p:nvPr>
        </p:nvSpPr>
        <p:spPr>
          <a:xfrm>
            <a:off x="1053884" y="1208383"/>
            <a:ext cx="4308529" cy="1159800"/>
          </a:xfrm>
        </p:spPr>
        <p:txBody>
          <a:bodyPr/>
          <a:lstStyle/>
          <a:p>
            <a:pPr algn="ctr"/>
            <a:r>
              <a:rPr lang="en-US" sz="3200" b="1" dirty="0">
                <a:solidFill>
                  <a:schemeClr val="bg1"/>
                </a:solidFill>
                <a:effectLst>
                  <a:outerShdw blurRad="38100" dist="38100" dir="2700000" algn="tl">
                    <a:srgbClr val="000000">
                      <a:alpha val="43137"/>
                    </a:srgbClr>
                  </a:outerShdw>
                </a:effectLst>
              </a:rPr>
              <a:t>Communication and</a:t>
            </a:r>
            <a:br>
              <a:rPr lang="en-US" sz="3200" b="1" dirty="0">
                <a:solidFill>
                  <a:schemeClr val="bg1"/>
                </a:solidFill>
                <a:effectLst>
                  <a:outerShdw blurRad="38100" dist="38100" dir="2700000" algn="tl">
                    <a:srgbClr val="000000">
                      <a:alpha val="43137"/>
                    </a:srgbClr>
                  </a:outerShdw>
                </a:effectLst>
              </a:rPr>
            </a:br>
            <a:r>
              <a:rPr lang="en-US" sz="3200" b="1" dirty="0">
                <a:solidFill>
                  <a:schemeClr val="bg1"/>
                </a:solidFill>
                <a:effectLst>
                  <a:outerShdw blurRad="38100" dist="38100" dir="2700000" algn="tl">
                    <a:srgbClr val="000000">
                      <a:alpha val="43137"/>
                    </a:srgbClr>
                  </a:outerShdw>
                </a:effectLst>
              </a:rPr>
              <a:t>In-group Working Skills</a:t>
            </a:r>
          </a:p>
        </p:txBody>
      </p:sp>
      <p:pic>
        <p:nvPicPr>
          <p:cNvPr id="10" name="Picture 9" descr="Logo&#10;&#10;Description automatically generated">
            <a:extLst>
              <a:ext uri="{FF2B5EF4-FFF2-40B4-BE49-F238E27FC236}">
                <a16:creationId xmlns:a16="http://schemas.microsoft.com/office/drawing/2014/main" id="{5C68DDE0-50DA-0271-4DD7-DB2396F1A25A}"/>
              </a:ext>
            </a:extLst>
          </p:cNvPr>
          <p:cNvPicPr>
            <a:picLocks noChangeAspect="1"/>
          </p:cNvPicPr>
          <p:nvPr/>
        </p:nvPicPr>
        <p:blipFill>
          <a:blip r:embed="rId4">
            <a:biLevel thresh="75000"/>
          </a:blip>
          <a:stretch>
            <a:fillRect/>
          </a:stretch>
        </p:blipFill>
        <p:spPr>
          <a:xfrm>
            <a:off x="7640664" y="20648"/>
            <a:ext cx="1379348" cy="1511995"/>
          </a:xfrm>
          <a:prstGeom prst="rect">
            <a:avLst/>
          </a:prstGeom>
        </p:spPr>
      </p:pic>
      <p:pic>
        <p:nvPicPr>
          <p:cNvPr id="11" name="Picture 10" descr="Logo&#10;&#10;Description automatically generated">
            <a:extLst>
              <a:ext uri="{FF2B5EF4-FFF2-40B4-BE49-F238E27FC236}">
                <a16:creationId xmlns:a16="http://schemas.microsoft.com/office/drawing/2014/main" id="{70B5156D-2550-BE57-C325-130092D8A174}"/>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457198" y="269223"/>
            <a:ext cx="2248991" cy="669937"/>
          </a:xfrm>
          <a:prstGeom prst="rect">
            <a:avLst/>
          </a:prstGeom>
        </p:spPr>
      </p:pic>
    </p:spTree>
    <p:extLst>
      <p:ext uri="{BB962C8B-B14F-4D97-AF65-F5344CB8AC3E}">
        <p14:creationId xmlns:p14="http://schemas.microsoft.com/office/powerpoint/2010/main" val="26319557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8"/>
          <p:cNvSpPr txBox="1">
            <a:spLocks noGrp="1"/>
          </p:cNvSpPr>
          <p:nvPr>
            <p:ph type="ctrTitle"/>
          </p:nvPr>
        </p:nvSpPr>
        <p:spPr>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000"/>
              <a:buNone/>
            </a:pPr>
            <a:r>
              <a:rPr lang="en">
                <a:solidFill>
                  <a:schemeClr val="tx1"/>
                </a:solidFill>
              </a:rPr>
              <a:t>Defining teams and groups</a:t>
            </a:r>
            <a:endParaRPr>
              <a:solidFill>
                <a:schemeClr val="tx1"/>
              </a:solidFill>
            </a:endParaRPr>
          </a:p>
        </p:txBody>
      </p:sp>
      <p:sp>
        <p:nvSpPr>
          <p:cNvPr id="156" name="Google Shape;156;p8"/>
          <p:cNvSpPr txBox="1">
            <a:spLocks noGrp="1"/>
          </p:cNvSpPr>
          <p:nvPr>
            <p:ph type="sldNum" idx="12"/>
          </p:nvPr>
        </p:nvSpPr>
        <p:spPr>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200"/>
              <a:buNone/>
            </a:pPr>
            <a:fld id="{00000000-1234-1234-1234-123412341234}" type="slidenum">
              <a:rPr lang="en">
                <a:solidFill>
                  <a:schemeClr val="tx1"/>
                </a:solidFill>
              </a:rPr>
              <a:t>10</a:t>
            </a:fld>
            <a:endParaRPr>
              <a:solidFill>
                <a:schemeClr val="tx1"/>
              </a:solidFill>
            </a:endParaRPr>
          </a:p>
        </p:txBody>
      </p:sp>
      <p:sp>
        <p:nvSpPr>
          <p:cNvPr id="155" name="Google Shape;155;p8"/>
          <p:cNvSpPr txBox="1"/>
          <p:nvPr/>
        </p:nvSpPr>
        <p:spPr>
          <a:xfrm>
            <a:off x="526358" y="2279925"/>
            <a:ext cx="802500" cy="589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0"/>
              <a:buFont typeface="Arial"/>
              <a:buNone/>
            </a:pPr>
            <a:r>
              <a:rPr lang="en" sz="3000" b="0" i="0" u="none" strike="noStrike" cap="none">
                <a:solidFill>
                  <a:schemeClr val="tx1"/>
                </a:solidFill>
                <a:latin typeface="Quicksand"/>
                <a:ea typeface="Quicksand"/>
                <a:cs typeface="Quicksand"/>
                <a:sym typeface="Quicksand"/>
              </a:rPr>
              <a:t>1</a:t>
            </a:r>
            <a:endParaRPr sz="3000" b="0" i="0" u="none" strike="noStrike" cap="none">
              <a:solidFill>
                <a:schemeClr val="tx1"/>
              </a:solidFill>
              <a:latin typeface="Quicksand"/>
              <a:ea typeface="Quicksand"/>
              <a:cs typeface="Quicksand"/>
              <a:sym typeface="Quicksan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10"/>
          <p:cNvSpPr txBox="1">
            <a:spLocks noGrp="1"/>
          </p:cNvSpPr>
          <p:nvPr>
            <p:ph type="title"/>
          </p:nvPr>
        </p:nvSpPr>
        <p:spPr>
          <a:xfrm>
            <a:off x="1143000" y="613943"/>
            <a:ext cx="6858000" cy="345000"/>
          </a:xfrm>
          <a:prstGeom prst="rect">
            <a:avLst/>
          </a:prstGeom>
          <a:noFill/>
          <a:ln>
            <a:noFill/>
          </a:ln>
        </p:spPr>
        <p:txBody>
          <a:bodyPr spcFirstLastPara="1" wrap="square" lIns="91425" tIns="91425" rIns="91425" bIns="91425" anchor="b" anchorCtr="0">
            <a:noAutofit/>
          </a:bodyPr>
          <a:lstStyle/>
          <a:p>
            <a:r>
              <a:rPr lang="en" sz="2800" dirty="0">
                <a:solidFill>
                  <a:schemeClr val="tx1"/>
                </a:solidFill>
              </a:rPr>
              <a:t>1. Defining teams and groups</a:t>
            </a:r>
            <a:endParaRPr sz="2800" dirty="0">
              <a:solidFill>
                <a:schemeClr val="tx1"/>
              </a:solidFill>
            </a:endParaRPr>
          </a:p>
        </p:txBody>
      </p:sp>
      <p:sp>
        <p:nvSpPr>
          <p:cNvPr id="169" name="Google Shape;169;p10"/>
          <p:cNvSpPr txBox="1">
            <a:spLocks noGrp="1"/>
          </p:cNvSpPr>
          <p:nvPr>
            <p:ph type="body" idx="1"/>
          </p:nvPr>
        </p:nvSpPr>
        <p:spPr>
          <a:xfrm>
            <a:off x="1903100" y="1656421"/>
            <a:ext cx="6097900" cy="2158707"/>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600"/>
              </a:spcBef>
              <a:spcAft>
                <a:spcPts val="0"/>
              </a:spcAft>
              <a:buSzPts val="2000"/>
              <a:buNone/>
            </a:pPr>
            <a:r>
              <a:rPr lang="en" sz="5400" b="1" dirty="0">
                <a:solidFill>
                  <a:schemeClr val="tx1"/>
                </a:solidFill>
              </a:rPr>
              <a:t>Groupppp……….….!</a:t>
            </a:r>
          </a:p>
          <a:p>
            <a:pPr marL="0" lvl="0" indent="0" algn="l" rtl="0">
              <a:lnSpc>
                <a:spcPct val="115000"/>
              </a:lnSpc>
              <a:spcBef>
                <a:spcPts val="600"/>
              </a:spcBef>
              <a:spcAft>
                <a:spcPts val="0"/>
              </a:spcAft>
              <a:buSzPts val="2000"/>
              <a:buNone/>
            </a:pPr>
            <a:r>
              <a:rPr lang="en" sz="5400" b="1" dirty="0">
                <a:solidFill>
                  <a:schemeClr val="tx1"/>
                </a:solidFill>
              </a:rPr>
              <a:t>What is a group?</a:t>
            </a:r>
            <a:endParaRPr sz="5400" b="1" dirty="0">
              <a:solidFill>
                <a:schemeClr val="tx1"/>
              </a:solidFill>
            </a:endParaRPr>
          </a:p>
          <a:p>
            <a:pPr marL="0" lvl="0" indent="0" algn="l" rtl="0">
              <a:lnSpc>
                <a:spcPct val="115000"/>
              </a:lnSpc>
              <a:spcBef>
                <a:spcPts val="600"/>
              </a:spcBef>
              <a:spcAft>
                <a:spcPts val="0"/>
              </a:spcAft>
              <a:buSzPts val="2000"/>
              <a:buNone/>
            </a:pPr>
            <a:endParaRPr sz="5400" b="1" dirty="0">
              <a:solidFill>
                <a:schemeClr val="tx1"/>
              </a:solidFill>
            </a:endParaRPr>
          </a:p>
          <a:p>
            <a:pPr marL="0" lvl="0" indent="0" algn="l" rtl="0">
              <a:lnSpc>
                <a:spcPct val="115000"/>
              </a:lnSpc>
              <a:spcBef>
                <a:spcPts val="600"/>
              </a:spcBef>
              <a:spcAft>
                <a:spcPts val="0"/>
              </a:spcAft>
              <a:buSzPts val="2000"/>
              <a:buNone/>
            </a:pPr>
            <a:endParaRPr sz="5400" dirty="0">
              <a:solidFill>
                <a:schemeClr val="tx1"/>
              </a:solidFill>
            </a:endParaRPr>
          </a:p>
          <a:p>
            <a:pPr marL="0" lvl="0" indent="0" algn="l" rtl="0">
              <a:lnSpc>
                <a:spcPct val="115000"/>
              </a:lnSpc>
              <a:spcBef>
                <a:spcPts val="600"/>
              </a:spcBef>
              <a:spcAft>
                <a:spcPts val="0"/>
              </a:spcAft>
              <a:buSzPts val="2000"/>
              <a:buNone/>
            </a:pPr>
            <a:endParaRPr sz="5400" dirty="0">
              <a:solidFill>
                <a:schemeClr val="tx1"/>
              </a:solidFill>
            </a:endParaRPr>
          </a:p>
        </p:txBody>
      </p:sp>
      <p:sp>
        <p:nvSpPr>
          <p:cNvPr id="170" name="Google Shape;170;p10"/>
          <p:cNvSpPr txBox="1">
            <a:spLocks noGrp="1"/>
          </p:cNvSpPr>
          <p:nvPr>
            <p:ph type="sldNum" idx="12"/>
          </p:nvPr>
        </p:nvSpPr>
        <p:spPr>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200"/>
              <a:buNone/>
            </a:pPr>
            <a:fld id="{00000000-1234-1234-1234-123412341234}" type="slidenum">
              <a:rPr lang="en">
                <a:solidFill>
                  <a:schemeClr val="tx1"/>
                </a:solidFill>
              </a:rPr>
              <a:t>11</a:t>
            </a:fld>
            <a:endParaRPr>
              <a:solidFill>
                <a:schemeClr val="tx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11"/>
          <p:cNvSpPr txBox="1">
            <a:spLocks noGrp="1"/>
          </p:cNvSpPr>
          <p:nvPr>
            <p:ph type="title"/>
          </p:nvPr>
        </p:nvSpPr>
        <p:spPr>
          <a:xfrm>
            <a:off x="1165475" y="642521"/>
            <a:ext cx="6858000" cy="345000"/>
          </a:xfrm>
          <a:prstGeom prst="rect">
            <a:avLst/>
          </a:prstGeom>
          <a:noFill/>
          <a:ln>
            <a:noFill/>
          </a:ln>
        </p:spPr>
        <p:txBody>
          <a:bodyPr spcFirstLastPara="1" wrap="square" lIns="91425" tIns="91425" rIns="91425" bIns="91425" anchor="b" anchorCtr="0">
            <a:noAutofit/>
          </a:bodyPr>
          <a:lstStyle/>
          <a:p>
            <a:r>
              <a:rPr lang="en" sz="2800" dirty="0">
                <a:solidFill>
                  <a:schemeClr val="tx1"/>
                </a:solidFill>
              </a:rPr>
              <a:t>1. Defining Teams and Groups</a:t>
            </a:r>
            <a:endParaRPr sz="2800" dirty="0">
              <a:solidFill>
                <a:schemeClr val="tx1"/>
              </a:solidFill>
            </a:endParaRPr>
          </a:p>
        </p:txBody>
      </p:sp>
      <p:sp>
        <p:nvSpPr>
          <p:cNvPr id="176" name="Google Shape;176;p11"/>
          <p:cNvSpPr txBox="1">
            <a:spLocks noGrp="1"/>
          </p:cNvSpPr>
          <p:nvPr>
            <p:ph type="body" idx="1"/>
          </p:nvPr>
        </p:nvSpPr>
        <p:spPr>
          <a:xfrm>
            <a:off x="1278613" y="1184081"/>
            <a:ext cx="4548750" cy="3725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600"/>
              </a:spcBef>
              <a:spcAft>
                <a:spcPts val="0"/>
              </a:spcAft>
              <a:buSzPts val="2000"/>
              <a:buNone/>
            </a:pPr>
            <a:r>
              <a:rPr lang="en" sz="1800" b="1" dirty="0">
                <a:solidFill>
                  <a:srgbClr val="FF0000"/>
                </a:solidFill>
              </a:rPr>
              <a:t>Formal groups </a:t>
            </a:r>
            <a:r>
              <a:rPr lang="en" sz="1800" dirty="0">
                <a:solidFill>
                  <a:schemeClr val="tx1"/>
                </a:solidFill>
              </a:rPr>
              <a:t>are used to:</a:t>
            </a:r>
            <a:endParaRPr sz="1800" dirty="0">
              <a:solidFill>
                <a:schemeClr val="tx1"/>
              </a:solidFill>
            </a:endParaRPr>
          </a:p>
          <a:p>
            <a:pPr marL="0" lvl="0" indent="0" algn="l" rtl="0">
              <a:lnSpc>
                <a:spcPct val="115000"/>
              </a:lnSpc>
              <a:spcBef>
                <a:spcPts val="1000"/>
              </a:spcBef>
              <a:spcAft>
                <a:spcPts val="0"/>
              </a:spcAft>
              <a:buSzPts val="2000"/>
              <a:buNone/>
            </a:pPr>
            <a:r>
              <a:rPr lang="en" sz="1800" dirty="0">
                <a:solidFill>
                  <a:schemeClr val="tx1"/>
                </a:solidFill>
              </a:rPr>
              <a:t>- Organize and distribute work</a:t>
            </a:r>
            <a:endParaRPr sz="1800" dirty="0">
              <a:solidFill>
                <a:schemeClr val="tx1"/>
              </a:solidFill>
            </a:endParaRPr>
          </a:p>
          <a:p>
            <a:pPr marL="0" lvl="0" indent="0" algn="l" rtl="0">
              <a:lnSpc>
                <a:spcPct val="115000"/>
              </a:lnSpc>
              <a:spcBef>
                <a:spcPts val="1000"/>
              </a:spcBef>
              <a:spcAft>
                <a:spcPts val="0"/>
              </a:spcAft>
              <a:buSzPts val="2000"/>
              <a:buNone/>
            </a:pPr>
            <a:r>
              <a:rPr lang="en" sz="1800" dirty="0">
                <a:solidFill>
                  <a:schemeClr val="tx1"/>
                </a:solidFill>
              </a:rPr>
              <a:t>- Pool information </a:t>
            </a:r>
            <a:endParaRPr sz="1800" dirty="0">
              <a:solidFill>
                <a:schemeClr val="tx1"/>
              </a:solidFill>
            </a:endParaRPr>
          </a:p>
          <a:p>
            <a:pPr marL="0" lvl="0" indent="0" algn="l" rtl="0">
              <a:lnSpc>
                <a:spcPct val="115000"/>
              </a:lnSpc>
              <a:spcBef>
                <a:spcPts val="1000"/>
              </a:spcBef>
              <a:spcAft>
                <a:spcPts val="0"/>
              </a:spcAft>
              <a:buSzPts val="2000"/>
              <a:buNone/>
            </a:pPr>
            <a:r>
              <a:rPr lang="en" sz="1800" dirty="0">
                <a:solidFill>
                  <a:schemeClr val="tx1"/>
                </a:solidFill>
              </a:rPr>
              <a:t>- Devise plans</a:t>
            </a:r>
            <a:endParaRPr sz="1800" dirty="0">
              <a:solidFill>
                <a:schemeClr val="tx1"/>
              </a:solidFill>
            </a:endParaRPr>
          </a:p>
          <a:p>
            <a:pPr marL="0" lvl="0" indent="0" algn="l" rtl="0">
              <a:lnSpc>
                <a:spcPct val="115000"/>
              </a:lnSpc>
              <a:spcBef>
                <a:spcPts val="1000"/>
              </a:spcBef>
              <a:spcAft>
                <a:spcPts val="0"/>
              </a:spcAft>
              <a:buSzPts val="2000"/>
              <a:buNone/>
            </a:pPr>
            <a:r>
              <a:rPr lang="en" sz="1800" dirty="0">
                <a:solidFill>
                  <a:schemeClr val="tx1"/>
                </a:solidFill>
              </a:rPr>
              <a:t>- Coordinate activities</a:t>
            </a:r>
            <a:endParaRPr sz="1800" dirty="0">
              <a:solidFill>
                <a:schemeClr val="tx1"/>
              </a:solidFill>
            </a:endParaRPr>
          </a:p>
          <a:p>
            <a:pPr marL="0" lvl="0" indent="0" algn="l" rtl="0">
              <a:lnSpc>
                <a:spcPct val="115000"/>
              </a:lnSpc>
              <a:spcBef>
                <a:spcPts val="1000"/>
              </a:spcBef>
              <a:spcAft>
                <a:spcPts val="0"/>
              </a:spcAft>
              <a:buSzPts val="2000"/>
              <a:buNone/>
            </a:pPr>
            <a:r>
              <a:rPr lang="en" sz="1800" dirty="0">
                <a:solidFill>
                  <a:schemeClr val="tx1"/>
                </a:solidFill>
              </a:rPr>
              <a:t>- Increase commitment</a:t>
            </a:r>
            <a:endParaRPr sz="1800" dirty="0">
              <a:solidFill>
                <a:schemeClr val="tx1"/>
              </a:solidFill>
            </a:endParaRPr>
          </a:p>
          <a:p>
            <a:pPr marL="0" lvl="0" indent="0" algn="l" rtl="0">
              <a:lnSpc>
                <a:spcPct val="115000"/>
              </a:lnSpc>
              <a:spcBef>
                <a:spcPts val="1000"/>
              </a:spcBef>
              <a:spcAft>
                <a:spcPts val="0"/>
              </a:spcAft>
              <a:buSzPts val="2000"/>
              <a:buNone/>
            </a:pPr>
            <a:r>
              <a:rPr lang="en" sz="1800" dirty="0">
                <a:solidFill>
                  <a:schemeClr val="tx1"/>
                </a:solidFill>
              </a:rPr>
              <a:t>- Negotiate</a:t>
            </a:r>
            <a:endParaRPr sz="1800" dirty="0">
              <a:solidFill>
                <a:schemeClr val="tx1"/>
              </a:solidFill>
            </a:endParaRPr>
          </a:p>
          <a:p>
            <a:pPr marL="0" lvl="0" indent="0" algn="l" rtl="0">
              <a:lnSpc>
                <a:spcPct val="115000"/>
              </a:lnSpc>
              <a:spcBef>
                <a:spcPts val="600"/>
              </a:spcBef>
              <a:spcAft>
                <a:spcPts val="0"/>
              </a:spcAft>
              <a:buSzPts val="2000"/>
              <a:buNone/>
            </a:pPr>
            <a:r>
              <a:rPr lang="en" sz="1800" dirty="0">
                <a:solidFill>
                  <a:schemeClr val="tx1"/>
                </a:solidFill>
              </a:rPr>
              <a:t>- Resolve conflicts and conduct inquests</a:t>
            </a:r>
            <a:endParaRPr sz="1800" dirty="0">
              <a:solidFill>
                <a:schemeClr val="tx1"/>
              </a:solidFill>
            </a:endParaRPr>
          </a:p>
          <a:p>
            <a:pPr marL="0" lvl="0" indent="0" algn="l" rtl="0">
              <a:lnSpc>
                <a:spcPct val="115000"/>
              </a:lnSpc>
              <a:spcBef>
                <a:spcPts val="600"/>
              </a:spcBef>
              <a:spcAft>
                <a:spcPts val="0"/>
              </a:spcAft>
              <a:buSzPts val="2000"/>
              <a:buNone/>
            </a:pPr>
            <a:endParaRPr sz="1800" dirty="0">
              <a:solidFill>
                <a:schemeClr val="tx1"/>
              </a:solidFill>
            </a:endParaRPr>
          </a:p>
          <a:p>
            <a:pPr marL="0" lvl="0" indent="0" algn="l" rtl="0">
              <a:lnSpc>
                <a:spcPct val="115000"/>
              </a:lnSpc>
              <a:spcBef>
                <a:spcPts val="600"/>
              </a:spcBef>
              <a:spcAft>
                <a:spcPts val="0"/>
              </a:spcAft>
              <a:buSzPts val="2000"/>
              <a:buNone/>
            </a:pPr>
            <a:endParaRPr sz="1800" dirty="0">
              <a:solidFill>
                <a:schemeClr val="tx1"/>
              </a:solidFill>
            </a:endParaRPr>
          </a:p>
        </p:txBody>
      </p:sp>
      <p:sp>
        <p:nvSpPr>
          <p:cNvPr id="177" name="Google Shape;177;p11"/>
          <p:cNvSpPr txBox="1">
            <a:spLocks noGrp="1"/>
          </p:cNvSpPr>
          <p:nvPr>
            <p:ph type="sldNum" idx="12"/>
          </p:nvPr>
        </p:nvSpPr>
        <p:spPr>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200"/>
              <a:buNone/>
            </a:pPr>
            <a:fld id="{00000000-1234-1234-1234-123412341234}" type="slidenum">
              <a:rPr lang="en">
                <a:solidFill>
                  <a:schemeClr val="tx1"/>
                </a:solidFill>
              </a:rPr>
              <a:t>12</a:t>
            </a:fld>
            <a:endParaRPr>
              <a:solidFill>
                <a:schemeClr val="tx1"/>
              </a:solidFill>
            </a:endParaRPr>
          </a:p>
        </p:txBody>
      </p:sp>
      <p:pic>
        <p:nvPicPr>
          <p:cNvPr id="178" name="Google Shape;178;p11"/>
          <p:cNvPicPr preferRelativeResize="0"/>
          <p:nvPr/>
        </p:nvPicPr>
        <p:blipFill rotWithShape="1">
          <a:blip r:embed="rId3">
            <a:alphaModFix/>
          </a:blip>
          <a:srcRect/>
          <a:stretch/>
        </p:blipFill>
        <p:spPr>
          <a:xfrm>
            <a:off x="5074482" y="1929877"/>
            <a:ext cx="3723025" cy="209374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8" name="Google Shape;168;p10">
            <a:extLst>
              <a:ext uri="{FF2B5EF4-FFF2-40B4-BE49-F238E27FC236}">
                <a16:creationId xmlns:a16="http://schemas.microsoft.com/office/drawing/2014/main" id="{5EB9E527-F949-437F-BD66-9F53A3461A91}"/>
              </a:ext>
            </a:extLst>
          </p:cNvPr>
          <p:cNvSpPr txBox="1">
            <a:spLocks noGrp="1"/>
          </p:cNvSpPr>
          <p:nvPr>
            <p:ph type="title"/>
          </p:nvPr>
        </p:nvSpPr>
        <p:spPr>
          <a:xfrm>
            <a:off x="1143000" y="613943"/>
            <a:ext cx="6858000" cy="345000"/>
          </a:xfrm>
          <a:prstGeom prst="rect">
            <a:avLst/>
          </a:prstGeom>
          <a:noFill/>
          <a:ln>
            <a:noFill/>
          </a:ln>
        </p:spPr>
        <p:txBody>
          <a:bodyPr spcFirstLastPara="1" wrap="square" lIns="91425" tIns="91425" rIns="91425" bIns="91425" anchor="b" anchorCtr="0">
            <a:noAutofit/>
          </a:bodyPr>
          <a:lstStyle/>
          <a:p>
            <a:r>
              <a:rPr lang="en" sz="2800" dirty="0">
                <a:solidFill>
                  <a:schemeClr val="tx1"/>
                </a:solidFill>
              </a:rPr>
              <a:t>1. Defining teams and groups</a:t>
            </a:r>
            <a:endParaRPr sz="2800" dirty="0">
              <a:solidFill>
                <a:schemeClr val="tx1"/>
              </a:solidFill>
            </a:endParaRPr>
          </a:p>
        </p:txBody>
      </p:sp>
      <p:sp>
        <p:nvSpPr>
          <p:cNvPr id="184" name="Google Shape;184;p12"/>
          <p:cNvSpPr txBox="1">
            <a:spLocks noGrp="1"/>
          </p:cNvSpPr>
          <p:nvPr>
            <p:ph type="body" idx="1"/>
          </p:nvPr>
        </p:nvSpPr>
        <p:spPr>
          <a:xfrm>
            <a:off x="1165475" y="1174117"/>
            <a:ext cx="3950700" cy="3725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600"/>
              </a:spcBef>
              <a:spcAft>
                <a:spcPts val="0"/>
              </a:spcAft>
              <a:buSzPts val="2000"/>
              <a:buNone/>
            </a:pPr>
            <a:r>
              <a:rPr lang="en" sz="1600" b="1" dirty="0">
                <a:solidFill>
                  <a:schemeClr val="bg2"/>
                </a:solidFill>
              </a:rPr>
              <a:t>Formal groups </a:t>
            </a:r>
            <a:r>
              <a:rPr lang="en" sz="1600" dirty="0">
                <a:solidFill>
                  <a:schemeClr val="bg2"/>
                </a:solidFill>
              </a:rPr>
              <a:t>are used to:</a:t>
            </a:r>
            <a:endParaRPr sz="1600" dirty="0">
              <a:solidFill>
                <a:schemeClr val="bg2"/>
              </a:solidFill>
            </a:endParaRPr>
          </a:p>
          <a:p>
            <a:pPr marL="0" lvl="0" indent="0" algn="l" rtl="0">
              <a:lnSpc>
                <a:spcPct val="100000"/>
              </a:lnSpc>
              <a:spcBef>
                <a:spcPts val="600"/>
              </a:spcBef>
              <a:spcAft>
                <a:spcPts val="0"/>
              </a:spcAft>
              <a:buSzPts val="2000"/>
              <a:buNone/>
            </a:pPr>
            <a:r>
              <a:rPr lang="en" sz="1600" dirty="0">
                <a:solidFill>
                  <a:schemeClr val="bg2"/>
                </a:solidFill>
              </a:rPr>
              <a:t>- organize and distribute work</a:t>
            </a:r>
            <a:endParaRPr sz="1600" dirty="0">
              <a:solidFill>
                <a:schemeClr val="bg2"/>
              </a:solidFill>
            </a:endParaRPr>
          </a:p>
          <a:p>
            <a:pPr marL="0" lvl="0" indent="0" algn="l" rtl="0">
              <a:lnSpc>
                <a:spcPct val="100000"/>
              </a:lnSpc>
              <a:spcBef>
                <a:spcPts val="600"/>
              </a:spcBef>
              <a:spcAft>
                <a:spcPts val="0"/>
              </a:spcAft>
              <a:buSzPts val="2000"/>
              <a:buNone/>
            </a:pPr>
            <a:r>
              <a:rPr lang="en" sz="1600" dirty="0">
                <a:solidFill>
                  <a:schemeClr val="bg2"/>
                </a:solidFill>
              </a:rPr>
              <a:t>- pool information </a:t>
            </a:r>
            <a:endParaRPr sz="1600" dirty="0">
              <a:solidFill>
                <a:schemeClr val="bg2"/>
              </a:solidFill>
            </a:endParaRPr>
          </a:p>
          <a:p>
            <a:pPr marL="0" lvl="0" indent="0" algn="l" rtl="0">
              <a:lnSpc>
                <a:spcPct val="100000"/>
              </a:lnSpc>
              <a:spcBef>
                <a:spcPts val="600"/>
              </a:spcBef>
              <a:spcAft>
                <a:spcPts val="0"/>
              </a:spcAft>
              <a:buSzPts val="2000"/>
              <a:buNone/>
            </a:pPr>
            <a:r>
              <a:rPr lang="en" sz="1600" dirty="0">
                <a:solidFill>
                  <a:schemeClr val="bg2"/>
                </a:solidFill>
              </a:rPr>
              <a:t>- devise plans</a:t>
            </a:r>
            <a:endParaRPr sz="1600" dirty="0">
              <a:solidFill>
                <a:schemeClr val="bg2"/>
              </a:solidFill>
            </a:endParaRPr>
          </a:p>
          <a:p>
            <a:pPr marL="0" lvl="0" indent="0" algn="l" rtl="0">
              <a:lnSpc>
                <a:spcPct val="100000"/>
              </a:lnSpc>
              <a:spcBef>
                <a:spcPts val="600"/>
              </a:spcBef>
              <a:spcAft>
                <a:spcPts val="0"/>
              </a:spcAft>
              <a:buSzPts val="2000"/>
              <a:buNone/>
            </a:pPr>
            <a:r>
              <a:rPr lang="en" sz="1600" dirty="0">
                <a:solidFill>
                  <a:schemeClr val="bg2"/>
                </a:solidFill>
              </a:rPr>
              <a:t>- coordinate activities</a:t>
            </a:r>
            <a:endParaRPr sz="1600" dirty="0">
              <a:solidFill>
                <a:schemeClr val="bg2"/>
              </a:solidFill>
            </a:endParaRPr>
          </a:p>
          <a:p>
            <a:pPr marL="0" lvl="0" indent="0" algn="l" rtl="0">
              <a:lnSpc>
                <a:spcPct val="100000"/>
              </a:lnSpc>
              <a:spcBef>
                <a:spcPts val="600"/>
              </a:spcBef>
              <a:spcAft>
                <a:spcPts val="0"/>
              </a:spcAft>
              <a:buSzPts val="2000"/>
              <a:buNone/>
            </a:pPr>
            <a:r>
              <a:rPr lang="en" sz="1600" dirty="0">
                <a:solidFill>
                  <a:schemeClr val="bg2"/>
                </a:solidFill>
              </a:rPr>
              <a:t>- increase commitment</a:t>
            </a:r>
            <a:endParaRPr sz="1600" dirty="0">
              <a:solidFill>
                <a:schemeClr val="bg2"/>
              </a:solidFill>
            </a:endParaRPr>
          </a:p>
          <a:p>
            <a:pPr marL="0" lvl="0" indent="0" algn="l" rtl="0">
              <a:lnSpc>
                <a:spcPct val="100000"/>
              </a:lnSpc>
              <a:spcBef>
                <a:spcPts val="600"/>
              </a:spcBef>
              <a:spcAft>
                <a:spcPts val="0"/>
              </a:spcAft>
              <a:buSzPts val="2000"/>
              <a:buNone/>
            </a:pPr>
            <a:r>
              <a:rPr lang="en" sz="1600" dirty="0">
                <a:solidFill>
                  <a:schemeClr val="bg2"/>
                </a:solidFill>
              </a:rPr>
              <a:t>- negotiate</a:t>
            </a:r>
            <a:endParaRPr sz="1600" dirty="0">
              <a:solidFill>
                <a:schemeClr val="bg2"/>
              </a:solidFill>
            </a:endParaRPr>
          </a:p>
          <a:p>
            <a:pPr marL="0" lvl="0" indent="0" algn="l" rtl="0">
              <a:lnSpc>
                <a:spcPct val="100000"/>
              </a:lnSpc>
              <a:spcBef>
                <a:spcPts val="600"/>
              </a:spcBef>
              <a:spcAft>
                <a:spcPts val="0"/>
              </a:spcAft>
              <a:buSzPts val="2000"/>
              <a:buNone/>
            </a:pPr>
            <a:r>
              <a:rPr lang="en" sz="1600" dirty="0">
                <a:solidFill>
                  <a:schemeClr val="bg2"/>
                </a:solidFill>
              </a:rPr>
              <a:t>- resolve conflicts and conduct inquests.</a:t>
            </a:r>
            <a:endParaRPr sz="1600" dirty="0">
              <a:solidFill>
                <a:schemeClr val="bg2"/>
              </a:solidFill>
            </a:endParaRPr>
          </a:p>
          <a:p>
            <a:pPr marL="0" lvl="0" indent="0" algn="l" rtl="0">
              <a:lnSpc>
                <a:spcPct val="100000"/>
              </a:lnSpc>
              <a:spcBef>
                <a:spcPts val="600"/>
              </a:spcBef>
              <a:spcAft>
                <a:spcPts val="0"/>
              </a:spcAft>
              <a:buSzPts val="2000"/>
              <a:buNone/>
            </a:pPr>
            <a:endParaRPr sz="1600" dirty="0">
              <a:solidFill>
                <a:schemeClr val="bg2"/>
              </a:solidFill>
            </a:endParaRPr>
          </a:p>
          <a:p>
            <a:pPr marL="0" lvl="0" indent="0" algn="l" rtl="0">
              <a:lnSpc>
                <a:spcPct val="100000"/>
              </a:lnSpc>
              <a:spcBef>
                <a:spcPts val="600"/>
              </a:spcBef>
              <a:spcAft>
                <a:spcPts val="0"/>
              </a:spcAft>
              <a:buSzPts val="2000"/>
              <a:buNone/>
            </a:pPr>
            <a:endParaRPr sz="1600" dirty="0">
              <a:solidFill>
                <a:schemeClr val="bg2"/>
              </a:solidFill>
            </a:endParaRPr>
          </a:p>
        </p:txBody>
      </p:sp>
      <p:sp>
        <p:nvSpPr>
          <p:cNvPr id="185" name="Google Shape;185;p12"/>
          <p:cNvSpPr txBox="1">
            <a:spLocks noGrp="1"/>
          </p:cNvSpPr>
          <p:nvPr>
            <p:ph type="body" idx="2"/>
          </p:nvPr>
        </p:nvSpPr>
        <p:spPr>
          <a:xfrm>
            <a:off x="5216257" y="1174117"/>
            <a:ext cx="3648774" cy="3725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600"/>
              </a:spcBef>
              <a:spcAft>
                <a:spcPts val="0"/>
              </a:spcAft>
              <a:buSzPts val="2000"/>
              <a:buNone/>
            </a:pPr>
            <a:r>
              <a:rPr lang="en" sz="1800" b="1" dirty="0">
                <a:solidFill>
                  <a:srgbClr val="FF0000"/>
                </a:solidFill>
              </a:rPr>
              <a:t>Informal groups </a:t>
            </a:r>
            <a:r>
              <a:rPr lang="en" sz="1800" dirty="0">
                <a:solidFill>
                  <a:schemeClr val="tx1"/>
                </a:solidFill>
              </a:rPr>
              <a:t>are used to:</a:t>
            </a:r>
            <a:endParaRPr sz="1800" dirty="0">
              <a:solidFill>
                <a:schemeClr val="tx1"/>
              </a:solidFill>
            </a:endParaRPr>
          </a:p>
          <a:p>
            <a:pPr marL="285750" lvl="0" indent="-285750" algn="l" rtl="0">
              <a:lnSpc>
                <a:spcPct val="100000"/>
              </a:lnSpc>
              <a:spcBef>
                <a:spcPts val="600"/>
              </a:spcBef>
              <a:spcAft>
                <a:spcPts val="0"/>
              </a:spcAft>
              <a:buClrTx/>
              <a:buSzPct val="100000"/>
              <a:buFontTx/>
              <a:buChar char="-"/>
            </a:pPr>
            <a:r>
              <a:rPr lang="en" sz="1800" dirty="0">
                <a:solidFill>
                  <a:schemeClr val="tx1"/>
                </a:solidFill>
              </a:rPr>
              <a:t>Satisfy needs of affiliation</a:t>
            </a:r>
          </a:p>
          <a:p>
            <a:pPr marL="285750" lvl="0" indent="-285750" algn="l" rtl="0">
              <a:lnSpc>
                <a:spcPct val="100000"/>
              </a:lnSpc>
              <a:spcBef>
                <a:spcPts val="600"/>
              </a:spcBef>
              <a:spcAft>
                <a:spcPts val="0"/>
              </a:spcAft>
              <a:buClrTx/>
              <a:buSzPct val="100000"/>
              <a:buFontTx/>
              <a:buChar char="-"/>
            </a:pPr>
            <a:r>
              <a:rPr lang="en" sz="1800" dirty="0">
                <a:solidFill>
                  <a:schemeClr val="tx1"/>
                </a:solidFill>
              </a:rPr>
              <a:t>Act as a forum for exploring self-concept as a means of gaining support</a:t>
            </a:r>
          </a:p>
          <a:p>
            <a:pPr marL="285750" lvl="0" indent="-285750" algn="l" rtl="0">
              <a:lnSpc>
                <a:spcPct val="100000"/>
              </a:lnSpc>
              <a:spcBef>
                <a:spcPts val="600"/>
              </a:spcBef>
              <a:spcAft>
                <a:spcPts val="0"/>
              </a:spcAft>
              <a:buClrTx/>
              <a:buSzPct val="100000"/>
              <a:buFontTx/>
              <a:buChar char="-"/>
            </a:pPr>
            <a:r>
              <a:rPr lang="en" sz="1800" dirty="0">
                <a:solidFill>
                  <a:schemeClr val="tx1"/>
                </a:solidFill>
              </a:rPr>
              <a:t>Have an important effect on formal work tasks:</a:t>
            </a:r>
          </a:p>
          <a:p>
            <a:pPr marL="0" lvl="0" indent="0" algn="l" rtl="0">
              <a:lnSpc>
                <a:spcPct val="100000"/>
              </a:lnSpc>
              <a:spcBef>
                <a:spcPts val="600"/>
              </a:spcBef>
              <a:spcAft>
                <a:spcPts val="0"/>
              </a:spcAft>
              <a:buSzPts val="2000"/>
              <a:buNone/>
            </a:pPr>
            <a:endParaRPr sz="1800" dirty="0">
              <a:solidFill>
                <a:schemeClr val="tx1"/>
              </a:solidFill>
            </a:endParaRPr>
          </a:p>
          <a:p>
            <a:pPr marL="0" lvl="0" indent="0" algn="l" rtl="0">
              <a:lnSpc>
                <a:spcPct val="100000"/>
              </a:lnSpc>
              <a:spcBef>
                <a:spcPts val="600"/>
              </a:spcBef>
              <a:spcAft>
                <a:spcPts val="0"/>
              </a:spcAft>
              <a:buSzPts val="2000"/>
              <a:buNone/>
            </a:pPr>
            <a:r>
              <a:rPr lang="en" sz="1400" i="1" dirty="0">
                <a:solidFill>
                  <a:schemeClr val="tx1"/>
                </a:solidFill>
              </a:rPr>
              <a:t>For example by exerting subtle pressures on group members to conform to a particular work rate, or as ‘places’ where news, gossip, etc., is exchanged.</a:t>
            </a:r>
            <a:endParaRPr sz="1600" dirty="0">
              <a:solidFill>
                <a:schemeClr val="tx1"/>
              </a:solidFill>
            </a:endParaRPr>
          </a:p>
        </p:txBody>
      </p:sp>
      <p:sp>
        <p:nvSpPr>
          <p:cNvPr id="186" name="Google Shape;186;p12"/>
          <p:cNvSpPr txBox="1">
            <a:spLocks noGrp="1"/>
          </p:cNvSpPr>
          <p:nvPr>
            <p:ph type="sldNum" idx="12"/>
          </p:nvPr>
        </p:nvSpPr>
        <p:spPr>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200"/>
              <a:buNone/>
            </a:pPr>
            <a:fld id="{00000000-1234-1234-1234-123412341234}" type="slidenum">
              <a:rPr lang="en"/>
              <a:t>13</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7" name="Google Shape;168;p10">
            <a:extLst>
              <a:ext uri="{FF2B5EF4-FFF2-40B4-BE49-F238E27FC236}">
                <a16:creationId xmlns:a16="http://schemas.microsoft.com/office/drawing/2014/main" id="{9BF8AF1F-3740-4ECE-AEE3-6E9C61E8CD95}"/>
              </a:ext>
            </a:extLst>
          </p:cNvPr>
          <p:cNvSpPr txBox="1">
            <a:spLocks noGrp="1"/>
          </p:cNvSpPr>
          <p:nvPr>
            <p:ph type="title"/>
          </p:nvPr>
        </p:nvSpPr>
        <p:spPr>
          <a:xfrm>
            <a:off x="1143000" y="613943"/>
            <a:ext cx="6858000" cy="345000"/>
          </a:xfrm>
          <a:prstGeom prst="rect">
            <a:avLst/>
          </a:prstGeom>
          <a:noFill/>
          <a:ln>
            <a:noFill/>
          </a:ln>
        </p:spPr>
        <p:txBody>
          <a:bodyPr spcFirstLastPara="1" wrap="square" lIns="91425" tIns="91425" rIns="91425" bIns="91425" anchor="b" anchorCtr="0">
            <a:noAutofit/>
          </a:bodyPr>
          <a:lstStyle/>
          <a:p>
            <a:r>
              <a:rPr lang="en" sz="2800" dirty="0">
                <a:solidFill>
                  <a:schemeClr val="tx1"/>
                </a:solidFill>
              </a:rPr>
              <a:t>1. Defining teams and groups</a:t>
            </a:r>
            <a:endParaRPr sz="2800" dirty="0">
              <a:solidFill>
                <a:schemeClr val="tx1"/>
              </a:solidFill>
            </a:endParaRPr>
          </a:p>
        </p:txBody>
      </p:sp>
      <p:sp>
        <p:nvSpPr>
          <p:cNvPr id="8" name="Google Shape;169;p10">
            <a:extLst>
              <a:ext uri="{FF2B5EF4-FFF2-40B4-BE49-F238E27FC236}">
                <a16:creationId xmlns:a16="http://schemas.microsoft.com/office/drawing/2014/main" id="{921CF879-46D3-B0E1-E219-0F787CC10402}"/>
              </a:ext>
            </a:extLst>
          </p:cNvPr>
          <p:cNvSpPr txBox="1">
            <a:spLocks noGrp="1"/>
          </p:cNvSpPr>
          <p:nvPr>
            <p:ph type="body" idx="1"/>
          </p:nvPr>
        </p:nvSpPr>
        <p:spPr>
          <a:xfrm>
            <a:off x="2038710" y="1633173"/>
            <a:ext cx="5694943" cy="2158707"/>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600"/>
              </a:spcBef>
              <a:spcAft>
                <a:spcPts val="0"/>
              </a:spcAft>
              <a:buSzPts val="2000"/>
              <a:buNone/>
            </a:pPr>
            <a:r>
              <a:rPr lang="en" sz="5400" b="1" dirty="0">
                <a:solidFill>
                  <a:schemeClr val="tx1"/>
                </a:solidFill>
              </a:rPr>
              <a:t>Teammmm…..….!</a:t>
            </a:r>
          </a:p>
          <a:p>
            <a:pPr marL="0" lvl="0" indent="0" algn="l" rtl="0">
              <a:lnSpc>
                <a:spcPct val="115000"/>
              </a:lnSpc>
              <a:spcBef>
                <a:spcPts val="600"/>
              </a:spcBef>
              <a:spcAft>
                <a:spcPts val="0"/>
              </a:spcAft>
              <a:buSzPts val="2000"/>
              <a:buNone/>
            </a:pPr>
            <a:r>
              <a:rPr lang="en" sz="5400" b="1" dirty="0">
                <a:solidFill>
                  <a:schemeClr val="tx1"/>
                </a:solidFill>
              </a:rPr>
              <a:t>What is a team?</a:t>
            </a:r>
            <a:endParaRPr sz="5400" b="1" dirty="0">
              <a:solidFill>
                <a:schemeClr val="tx1"/>
              </a:solidFill>
            </a:endParaRPr>
          </a:p>
          <a:p>
            <a:pPr marL="0" lvl="0" indent="0" algn="l" rtl="0">
              <a:lnSpc>
                <a:spcPct val="115000"/>
              </a:lnSpc>
              <a:spcBef>
                <a:spcPts val="600"/>
              </a:spcBef>
              <a:spcAft>
                <a:spcPts val="0"/>
              </a:spcAft>
              <a:buSzPts val="2000"/>
              <a:buNone/>
            </a:pPr>
            <a:endParaRPr sz="5400" b="1" dirty="0">
              <a:solidFill>
                <a:schemeClr val="tx1"/>
              </a:solidFill>
            </a:endParaRPr>
          </a:p>
          <a:p>
            <a:pPr marL="0" lvl="0" indent="0" algn="l" rtl="0">
              <a:lnSpc>
                <a:spcPct val="115000"/>
              </a:lnSpc>
              <a:spcBef>
                <a:spcPts val="600"/>
              </a:spcBef>
              <a:spcAft>
                <a:spcPts val="0"/>
              </a:spcAft>
              <a:buSzPts val="2000"/>
              <a:buNone/>
            </a:pPr>
            <a:endParaRPr sz="5400" dirty="0">
              <a:solidFill>
                <a:schemeClr val="tx1"/>
              </a:solidFill>
            </a:endParaRPr>
          </a:p>
          <a:p>
            <a:pPr marL="0" lvl="0" indent="0" algn="l" rtl="0">
              <a:lnSpc>
                <a:spcPct val="115000"/>
              </a:lnSpc>
              <a:spcBef>
                <a:spcPts val="600"/>
              </a:spcBef>
              <a:spcAft>
                <a:spcPts val="0"/>
              </a:spcAft>
              <a:buSzPts val="2000"/>
              <a:buNone/>
            </a:pPr>
            <a:endParaRPr sz="5400" dirty="0">
              <a:solidFill>
                <a:schemeClr val="tx1"/>
              </a:solidFill>
            </a:endParaRPr>
          </a:p>
        </p:txBody>
      </p:sp>
      <p:sp>
        <p:nvSpPr>
          <p:cNvPr id="193" name="Google Shape;193;p13"/>
          <p:cNvSpPr txBox="1">
            <a:spLocks noGrp="1"/>
          </p:cNvSpPr>
          <p:nvPr>
            <p:ph type="sldNum" idx="12"/>
          </p:nvPr>
        </p:nvSpPr>
        <p:spPr>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200"/>
              <a:buNone/>
            </a:pPr>
            <a:fld id="{00000000-1234-1234-1234-123412341234}" type="slidenum">
              <a:rPr lang="en">
                <a:solidFill>
                  <a:schemeClr val="tx1"/>
                </a:solidFill>
              </a:rPr>
              <a:t>14</a:t>
            </a:fld>
            <a:endParaRPr>
              <a:solidFill>
                <a:schemeClr val="tx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14"/>
          <p:cNvSpPr txBox="1">
            <a:spLocks noGrp="1"/>
          </p:cNvSpPr>
          <p:nvPr>
            <p:ph type="title"/>
          </p:nvPr>
        </p:nvSpPr>
        <p:spPr>
          <a:xfrm>
            <a:off x="1165475" y="833374"/>
            <a:ext cx="6858000" cy="61200"/>
          </a:xfrm>
          <a:prstGeom prst="rect">
            <a:avLst/>
          </a:prstGeom>
          <a:noFill/>
          <a:ln>
            <a:noFill/>
          </a:ln>
        </p:spPr>
        <p:txBody>
          <a:bodyPr spcFirstLastPara="1" wrap="square" lIns="91425" tIns="91425" rIns="91425" bIns="91425" anchor="b" anchorCtr="0">
            <a:noAutofit/>
          </a:bodyPr>
          <a:lstStyle/>
          <a:p>
            <a:r>
              <a:rPr lang="en" sz="2800" dirty="0">
                <a:solidFill>
                  <a:schemeClr val="tx1"/>
                </a:solidFill>
              </a:rPr>
              <a:t>What is a team?</a:t>
            </a:r>
            <a:endParaRPr sz="2800" dirty="0">
              <a:solidFill>
                <a:schemeClr val="tx1"/>
              </a:solidFill>
            </a:endParaRPr>
          </a:p>
        </p:txBody>
      </p:sp>
      <p:sp>
        <p:nvSpPr>
          <p:cNvPr id="199" name="Google Shape;199;p14"/>
          <p:cNvSpPr txBox="1">
            <a:spLocks noGrp="1"/>
          </p:cNvSpPr>
          <p:nvPr>
            <p:ph type="sldNum" idx="12"/>
          </p:nvPr>
        </p:nvSpPr>
        <p:spPr>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200"/>
              <a:buNone/>
            </a:pPr>
            <a:fld id="{00000000-1234-1234-1234-123412341234}" type="slidenum">
              <a:rPr lang="en">
                <a:solidFill>
                  <a:schemeClr val="tx1"/>
                </a:solidFill>
              </a:rPr>
              <a:t>15</a:t>
            </a:fld>
            <a:endParaRPr>
              <a:solidFill>
                <a:schemeClr val="tx1"/>
              </a:solidFill>
            </a:endParaRPr>
          </a:p>
        </p:txBody>
      </p:sp>
      <p:grpSp>
        <p:nvGrpSpPr>
          <p:cNvPr id="3" name="Group 2">
            <a:extLst>
              <a:ext uri="{FF2B5EF4-FFF2-40B4-BE49-F238E27FC236}">
                <a16:creationId xmlns:a16="http://schemas.microsoft.com/office/drawing/2014/main" id="{EEE3F907-726F-41FB-862B-DA79034C6D9C}"/>
              </a:ext>
            </a:extLst>
          </p:cNvPr>
          <p:cNvGrpSpPr/>
          <p:nvPr/>
        </p:nvGrpSpPr>
        <p:grpSpPr>
          <a:xfrm>
            <a:off x="2373102" y="1302390"/>
            <a:ext cx="5192712" cy="3449741"/>
            <a:chOff x="2373102" y="1302390"/>
            <a:chExt cx="5192712" cy="3449741"/>
          </a:xfrm>
        </p:grpSpPr>
        <p:pic>
          <p:nvPicPr>
            <p:cNvPr id="1026" name="Picture 2" descr="Royalty Free Image | TEAM acronym for Together Everyone Achieves More by  bbbar">
              <a:extLst>
                <a:ext uri="{FF2B5EF4-FFF2-40B4-BE49-F238E27FC236}">
                  <a16:creationId xmlns:a16="http://schemas.microsoft.com/office/drawing/2014/main" id="{EE461027-743C-4CA8-9E90-BBB83C485C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3102" y="1302390"/>
              <a:ext cx="5192712" cy="344974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Rounded Corners 1">
              <a:extLst>
                <a:ext uri="{FF2B5EF4-FFF2-40B4-BE49-F238E27FC236}">
                  <a16:creationId xmlns:a16="http://schemas.microsoft.com/office/drawing/2014/main" id="{2CA89DAD-2DA6-4F99-A3E4-628F55782C04}"/>
                </a:ext>
              </a:extLst>
            </p:cNvPr>
            <p:cNvSpPr/>
            <p:nvPr/>
          </p:nvSpPr>
          <p:spPr>
            <a:xfrm>
              <a:off x="2527194" y="1384726"/>
              <a:ext cx="1009226" cy="3285067"/>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pic>
        <p:nvPicPr>
          <p:cNvPr id="205" name="Google Shape;205;p15"/>
          <p:cNvPicPr preferRelativeResize="0"/>
          <p:nvPr/>
        </p:nvPicPr>
        <p:blipFill rotWithShape="1">
          <a:blip r:embed="rId3">
            <a:alphaModFix/>
          </a:blip>
          <a:srcRect l="7359" r="7358"/>
          <a:stretch/>
        </p:blipFill>
        <p:spPr>
          <a:xfrm>
            <a:off x="179802" y="1170916"/>
            <a:ext cx="2922848" cy="2995586"/>
          </a:xfrm>
          <a:prstGeom prst="ellipse">
            <a:avLst/>
          </a:prstGeom>
          <a:noFill/>
          <a:ln w="28575" cap="flat" cmpd="sng">
            <a:solidFill>
              <a:schemeClr val="dk1"/>
            </a:solidFill>
            <a:prstDash val="solid"/>
            <a:round/>
            <a:headEnd type="none" w="sm" len="sm"/>
            <a:tailEnd type="none" w="sm" len="sm"/>
          </a:ln>
        </p:spPr>
      </p:pic>
      <p:sp>
        <p:nvSpPr>
          <p:cNvPr id="206" name="Google Shape;206;p15"/>
          <p:cNvSpPr txBox="1">
            <a:spLocks noGrp="1"/>
          </p:cNvSpPr>
          <p:nvPr>
            <p:ph type="title"/>
          </p:nvPr>
        </p:nvSpPr>
        <p:spPr>
          <a:xfrm>
            <a:off x="1143000" y="649662"/>
            <a:ext cx="6858000" cy="345000"/>
          </a:xfrm>
          <a:prstGeom prst="rect">
            <a:avLst/>
          </a:prstGeom>
          <a:noFill/>
          <a:ln>
            <a:noFill/>
          </a:ln>
        </p:spPr>
        <p:txBody>
          <a:bodyPr spcFirstLastPara="1" wrap="square" lIns="91425" tIns="91425" rIns="91425" bIns="91425" anchor="b" anchorCtr="0">
            <a:noAutofit/>
          </a:bodyPr>
          <a:lstStyle/>
          <a:p>
            <a:r>
              <a:rPr lang="en" sz="2800" dirty="0">
                <a:solidFill>
                  <a:schemeClr val="tx1"/>
                </a:solidFill>
              </a:rPr>
              <a:t>ACTIVITY 1 </a:t>
            </a:r>
            <a:endParaRPr sz="2800" dirty="0">
              <a:solidFill>
                <a:schemeClr val="tx1"/>
              </a:solidFill>
            </a:endParaRPr>
          </a:p>
        </p:txBody>
      </p:sp>
      <p:sp>
        <p:nvSpPr>
          <p:cNvPr id="207" name="Google Shape;207;p15"/>
          <p:cNvSpPr txBox="1">
            <a:spLocks noGrp="1"/>
          </p:cNvSpPr>
          <p:nvPr>
            <p:ph type="sldNum" idx="12"/>
          </p:nvPr>
        </p:nvSpPr>
        <p:spPr>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200"/>
              <a:buNone/>
            </a:pPr>
            <a:fld id="{00000000-1234-1234-1234-123412341234}" type="slidenum">
              <a:rPr lang="en">
                <a:solidFill>
                  <a:schemeClr val="tx1"/>
                </a:solidFill>
              </a:rPr>
              <a:t>16</a:t>
            </a:fld>
            <a:endParaRPr>
              <a:solidFill>
                <a:schemeClr val="tx1"/>
              </a:solidFill>
            </a:endParaRPr>
          </a:p>
        </p:txBody>
      </p:sp>
      <p:pic>
        <p:nvPicPr>
          <p:cNvPr id="208" name="Google Shape;208;p15"/>
          <p:cNvPicPr preferRelativeResize="0"/>
          <p:nvPr/>
        </p:nvPicPr>
        <p:blipFill rotWithShape="1">
          <a:blip r:embed="rId4">
            <a:alphaModFix/>
          </a:blip>
          <a:srcRect/>
          <a:stretch/>
        </p:blipFill>
        <p:spPr>
          <a:xfrm>
            <a:off x="3836570" y="1572180"/>
            <a:ext cx="3749100" cy="2193057"/>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16"/>
          <p:cNvSpPr txBox="1">
            <a:spLocks noGrp="1"/>
          </p:cNvSpPr>
          <p:nvPr>
            <p:ph type="body" idx="1"/>
          </p:nvPr>
        </p:nvSpPr>
        <p:spPr>
          <a:xfrm>
            <a:off x="1540702" y="2161800"/>
            <a:ext cx="6982455" cy="8199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600"/>
              </a:spcBef>
              <a:spcAft>
                <a:spcPts val="0"/>
              </a:spcAft>
              <a:buSzPts val="2800"/>
              <a:buNone/>
            </a:pPr>
            <a:r>
              <a:rPr lang="en" sz="3200" dirty="0">
                <a:solidFill>
                  <a:schemeClr val="tx1"/>
                </a:solidFill>
              </a:rPr>
              <a:t>A team: as a particularly cohesive and purposeful type of work group </a:t>
            </a:r>
            <a:endParaRPr sz="3200" dirty="0">
              <a:solidFill>
                <a:schemeClr val="tx1"/>
              </a:solidFill>
            </a:endParaRPr>
          </a:p>
        </p:txBody>
      </p:sp>
      <p:sp>
        <p:nvSpPr>
          <p:cNvPr id="214" name="Google Shape;214;p16"/>
          <p:cNvSpPr txBox="1">
            <a:spLocks noGrp="1"/>
          </p:cNvSpPr>
          <p:nvPr>
            <p:ph type="sldNum" idx="12"/>
          </p:nvPr>
        </p:nvSpPr>
        <p:spPr>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200"/>
              <a:buNone/>
            </a:pPr>
            <a:fld id="{00000000-1234-1234-1234-123412341234}" type="slidenum">
              <a:rPr lang="en">
                <a:solidFill>
                  <a:schemeClr val="tx1"/>
                </a:solidFill>
              </a:rPr>
              <a:t>17</a:t>
            </a:fld>
            <a:endParaRPr>
              <a:solidFill>
                <a:schemeClr val="tx1"/>
              </a:solidFill>
            </a:endParaRPr>
          </a:p>
        </p:txBody>
      </p:sp>
      <p:grpSp>
        <p:nvGrpSpPr>
          <p:cNvPr id="215" name="Google Shape;215;p16"/>
          <p:cNvGrpSpPr/>
          <p:nvPr/>
        </p:nvGrpSpPr>
        <p:grpSpPr>
          <a:xfrm>
            <a:off x="6887409" y="3434168"/>
            <a:ext cx="1353078" cy="1317963"/>
            <a:chOff x="5916675" y="927975"/>
            <a:chExt cx="516350" cy="502950"/>
          </a:xfrm>
        </p:grpSpPr>
        <p:sp>
          <p:nvSpPr>
            <p:cNvPr id="216" name="Google Shape;216;p16"/>
            <p:cNvSpPr/>
            <p:nvPr/>
          </p:nvSpPr>
          <p:spPr>
            <a:xfrm>
              <a:off x="5916675" y="927975"/>
              <a:ext cx="516350" cy="502950"/>
            </a:xfrm>
            <a:custGeom>
              <a:avLst/>
              <a:gdLst/>
              <a:ahLst/>
              <a:cxnLst/>
              <a:rect l="l" t="t" r="r" b="b"/>
              <a:pathLst>
                <a:path w="20654" h="20118" fill="none" extrusionOk="0">
                  <a:moveTo>
                    <a:pt x="20654" y="10059"/>
                  </a:moveTo>
                  <a:lnTo>
                    <a:pt x="18486" y="8183"/>
                  </a:lnTo>
                  <a:lnTo>
                    <a:pt x="19631" y="5577"/>
                  </a:lnTo>
                  <a:lnTo>
                    <a:pt x="16879" y="4847"/>
                  </a:lnTo>
                  <a:lnTo>
                    <a:pt x="16757" y="1997"/>
                  </a:lnTo>
                  <a:lnTo>
                    <a:pt x="13956" y="2509"/>
                  </a:lnTo>
                  <a:lnTo>
                    <a:pt x="12616" y="0"/>
                  </a:lnTo>
                  <a:lnTo>
                    <a:pt x="10327" y="1681"/>
                  </a:lnTo>
                  <a:lnTo>
                    <a:pt x="8038" y="0"/>
                  </a:lnTo>
                  <a:lnTo>
                    <a:pt x="6698" y="2509"/>
                  </a:lnTo>
                  <a:lnTo>
                    <a:pt x="3897" y="1997"/>
                  </a:lnTo>
                  <a:lnTo>
                    <a:pt x="3776" y="4847"/>
                  </a:lnTo>
                  <a:lnTo>
                    <a:pt x="1023" y="5577"/>
                  </a:lnTo>
                  <a:lnTo>
                    <a:pt x="2168" y="8183"/>
                  </a:lnTo>
                  <a:lnTo>
                    <a:pt x="1" y="10059"/>
                  </a:lnTo>
                  <a:lnTo>
                    <a:pt x="2168" y="11934"/>
                  </a:lnTo>
                  <a:lnTo>
                    <a:pt x="1023" y="14540"/>
                  </a:lnTo>
                  <a:lnTo>
                    <a:pt x="3776" y="15271"/>
                  </a:lnTo>
                  <a:lnTo>
                    <a:pt x="3897" y="18120"/>
                  </a:lnTo>
                  <a:lnTo>
                    <a:pt x="6698" y="17609"/>
                  </a:lnTo>
                  <a:lnTo>
                    <a:pt x="8038" y="20117"/>
                  </a:lnTo>
                  <a:lnTo>
                    <a:pt x="10327" y="18437"/>
                  </a:lnTo>
                  <a:lnTo>
                    <a:pt x="12616" y="20117"/>
                  </a:lnTo>
                  <a:lnTo>
                    <a:pt x="13956" y="17609"/>
                  </a:lnTo>
                  <a:lnTo>
                    <a:pt x="16757" y="18120"/>
                  </a:lnTo>
                  <a:lnTo>
                    <a:pt x="16879" y="15271"/>
                  </a:lnTo>
                  <a:lnTo>
                    <a:pt x="19631" y="14540"/>
                  </a:lnTo>
                  <a:lnTo>
                    <a:pt x="18486" y="11934"/>
                  </a:lnTo>
                  <a:lnTo>
                    <a:pt x="20654" y="10059"/>
                  </a:lnTo>
                  <a:close/>
                </a:path>
              </a:pathLst>
            </a:custGeom>
            <a:noFill/>
            <a:ln w="12175" cap="rnd"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tx1"/>
                </a:solidFill>
                <a:latin typeface="Arial"/>
                <a:ea typeface="Arial"/>
                <a:cs typeface="Arial"/>
                <a:sym typeface="Arial"/>
              </a:endParaRPr>
            </a:p>
          </p:txBody>
        </p:sp>
        <p:sp>
          <p:nvSpPr>
            <p:cNvPr id="217" name="Google Shape;217;p16"/>
            <p:cNvSpPr/>
            <p:nvPr/>
          </p:nvSpPr>
          <p:spPr>
            <a:xfrm>
              <a:off x="6006800" y="1011375"/>
              <a:ext cx="336125" cy="336125"/>
            </a:xfrm>
            <a:custGeom>
              <a:avLst/>
              <a:gdLst/>
              <a:ahLst/>
              <a:cxnLst/>
              <a:rect l="l" t="t" r="r" b="b"/>
              <a:pathLst>
                <a:path w="13445" h="13445" fill="none" extrusionOk="0">
                  <a:moveTo>
                    <a:pt x="6722" y="13445"/>
                  </a:moveTo>
                  <a:lnTo>
                    <a:pt x="6722" y="13445"/>
                  </a:lnTo>
                  <a:lnTo>
                    <a:pt x="6381" y="13420"/>
                  </a:lnTo>
                  <a:lnTo>
                    <a:pt x="6040" y="13396"/>
                  </a:lnTo>
                  <a:lnTo>
                    <a:pt x="5699" y="13347"/>
                  </a:lnTo>
                  <a:lnTo>
                    <a:pt x="5383" y="13299"/>
                  </a:lnTo>
                  <a:lnTo>
                    <a:pt x="5042" y="13226"/>
                  </a:lnTo>
                  <a:lnTo>
                    <a:pt x="4725" y="13128"/>
                  </a:lnTo>
                  <a:lnTo>
                    <a:pt x="4408" y="13031"/>
                  </a:lnTo>
                  <a:lnTo>
                    <a:pt x="4116" y="12909"/>
                  </a:lnTo>
                  <a:lnTo>
                    <a:pt x="3824" y="12763"/>
                  </a:lnTo>
                  <a:lnTo>
                    <a:pt x="3532" y="12617"/>
                  </a:lnTo>
                  <a:lnTo>
                    <a:pt x="3239" y="12471"/>
                  </a:lnTo>
                  <a:lnTo>
                    <a:pt x="2971" y="12276"/>
                  </a:lnTo>
                  <a:lnTo>
                    <a:pt x="2703" y="12105"/>
                  </a:lnTo>
                  <a:lnTo>
                    <a:pt x="2460" y="11910"/>
                  </a:lnTo>
                  <a:lnTo>
                    <a:pt x="2216" y="11691"/>
                  </a:lnTo>
                  <a:lnTo>
                    <a:pt x="1973" y="11472"/>
                  </a:lnTo>
                  <a:lnTo>
                    <a:pt x="1754" y="11228"/>
                  </a:lnTo>
                  <a:lnTo>
                    <a:pt x="1534" y="10985"/>
                  </a:lnTo>
                  <a:lnTo>
                    <a:pt x="1340" y="10741"/>
                  </a:lnTo>
                  <a:lnTo>
                    <a:pt x="1169" y="10473"/>
                  </a:lnTo>
                  <a:lnTo>
                    <a:pt x="974" y="10206"/>
                  </a:lnTo>
                  <a:lnTo>
                    <a:pt x="828" y="9913"/>
                  </a:lnTo>
                  <a:lnTo>
                    <a:pt x="682" y="9621"/>
                  </a:lnTo>
                  <a:lnTo>
                    <a:pt x="536" y="9329"/>
                  </a:lnTo>
                  <a:lnTo>
                    <a:pt x="414" y="9036"/>
                  </a:lnTo>
                  <a:lnTo>
                    <a:pt x="317" y="8720"/>
                  </a:lnTo>
                  <a:lnTo>
                    <a:pt x="219" y="8403"/>
                  </a:lnTo>
                  <a:lnTo>
                    <a:pt x="146" y="8062"/>
                  </a:lnTo>
                  <a:lnTo>
                    <a:pt x="98" y="7746"/>
                  </a:lnTo>
                  <a:lnTo>
                    <a:pt x="49" y="7405"/>
                  </a:lnTo>
                  <a:lnTo>
                    <a:pt x="24" y="7064"/>
                  </a:lnTo>
                  <a:lnTo>
                    <a:pt x="0" y="6723"/>
                  </a:lnTo>
                  <a:lnTo>
                    <a:pt x="0" y="6723"/>
                  </a:lnTo>
                  <a:lnTo>
                    <a:pt x="24" y="6382"/>
                  </a:lnTo>
                  <a:lnTo>
                    <a:pt x="49" y="6041"/>
                  </a:lnTo>
                  <a:lnTo>
                    <a:pt x="98" y="5700"/>
                  </a:lnTo>
                  <a:lnTo>
                    <a:pt x="146" y="5383"/>
                  </a:lnTo>
                  <a:lnTo>
                    <a:pt x="219" y="5042"/>
                  </a:lnTo>
                  <a:lnTo>
                    <a:pt x="317" y="4726"/>
                  </a:lnTo>
                  <a:lnTo>
                    <a:pt x="414" y="4409"/>
                  </a:lnTo>
                  <a:lnTo>
                    <a:pt x="536" y="4117"/>
                  </a:lnTo>
                  <a:lnTo>
                    <a:pt x="682" y="3825"/>
                  </a:lnTo>
                  <a:lnTo>
                    <a:pt x="828" y="3532"/>
                  </a:lnTo>
                  <a:lnTo>
                    <a:pt x="974" y="3240"/>
                  </a:lnTo>
                  <a:lnTo>
                    <a:pt x="1169" y="2972"/>
                  </a:lnTo>
                  <a:lnTo>
                    <a:pt x="1340" y="2704"/>
                  </a:lnTo>
                  <a:lnTo>
                    <a:pt x="1534" y="2461"/>
                  </a:lnTo>
                  <a:lnTo>
                    <a:pt x="1754" y="2217"/>
                  </a:lnTo>
                  <a:lnTo>
                    <a:pt x="1973" y="1974"/>
                  </a:lnTo>
                  <a:lnTo>
                    <a:pt x="2216" y="1754"/>
                  </a:lnTo>
                  <a:lnTo>
                    <a:pt x="2460" y="1535"/>
                  </a:lnTo>
                  <a:lnTo>
                    <a:pt x="2703" y="1340"/>
                  </a:lnTo>
                  <a:lnTo>
                    <a:pt x="2971" y="1170"/>
                  </a:lnTo>
                  <a:lnTo>
                    <a:pt x="3239" y="975"/>
                  </a:lnTo>
                  <a:lnTo>
                    <a:pt x="3532" y="829"/>
                  </a:lnTo>
                  <a:lnTo>
                    <a:pt x="3824" y="683"/>
                  </a:lnTo>
                  <a:lnTo>
                    <a:pt x="4116" y="537"/>
                  </a:lnTo>
                  <a:lnTo>
                    <a:pt x="4408" y="415"/>
                  </a:lnTo>
                  <a:lnTo>
                    <a:pt x="4725" y="317"/>
                  </a:lnTo>
                  <a:lnTo>
                    <a:pt x="5042" y="220"/>
                  </a:lnTo>
                  <a:lnTo>
                    <a:pt x="5383" y="147"/>
                  </a:lnTo>
                  <a:lnTo>
                    <a:pt x="5699" y="98"/>
                  </a:lnTo>
                  <a:lnTo>
                    <a:pt x="6040" y="49"/>
                  </a:lnTo>
                  <a:lnTo>
                    <a:pt x="6381" y="25"/>
                  </a:lnTo>
                  <a:lnTo>
                    <a:pt x="6722" y="1"/>
                  </a:lnTo>
                  <a:lnTo>
                    <a:pt x="6722" y="1"/>
                  </a:lnTo>
                  <a:lnTo>
                    <a:pt x="7063" y="25"/>
                  </a:lnTo>
                  <a:lnTo>
                    <a:pt x="7404" y="49"/>
                  </a:lnTo>
                  <a:lnTo>
                    <a:pt x="7745" y="98"/>
                  </a:lnTo>
                  <a:lnTo>
                    <a:pt x="8062" y="147"/>
                  </a:lnTo>
                  <a:lnTo>
                    <a:pt x="8403" y="220"/>
                  </a:lnTo>
                  <a:lnTo>
                    <a:pt x="8719" y="317"/>
                  </a:lnTo>
                  <a:lnTo>
                    <a:pt x="9036" y="415"/>
                  </a:lnTo>
                  <a:lnTo>
                    <a:pt x="9328" y="537"/>
                  </a:lnTo>
                  <a:lnTo>
                    <a:pt x="9620" y="683"/>
                  </a:lnTo>
                  <a:lnTo>
                    <a:pt x="9913" y="829"/>
                  </a:lnTo>
                  <a:lnTo>
                    <a:pt x="10205" y="975"/>
                  </a:lnTo>
                  <a:lnTo>
                    <a:pt x="10473" y="1170"/>
                  </a:lnTo>
                  <a:lnTo>
                    <a:pt x="10741" y="1340"/>
                  </a:lnTo>
                  <a:lnTo>
                    <a:pt x="10984" y="1535"/>
                  </a:lnTo>
                  <a:lnTo>
                    <a:pt x="11228" y="1754"/>
                  </a:lnTo>
                  <a:lnTo>
                    <a:pt x="11471" y="1974"/>
                  </a:lnTo>
                  <a:lnTo>
                    <a:pt x="11690" y="2217"/>
                  </a:lnTo>
                  <a:lnTo>
                    <a:pt x="11910" y="2461"/>
                  </a:lnTo>
                  <a:lnTo>
                    <a:pt x="12105" y="2704"/>
                  </a:lnTo>
                  <a:lnTo>
                    <a:pt x="12275" y="2972"/>
                  </a:lnTo>
                  <a:lnTo>
                    <a:pt x="12470" y="3240"/>
                  </a:lnTo>
                  <a:lnTo>
                    <a:pt x="12616" y="3532"/>
                  </a:lnTo>
                  <a:lnTo>
                    <a:pt x="12762" y="3825"/>
                  </a:lnTo>
                  <a:lnTo>
                    <a:pt x="12908" y="4117"/>
                  </a:lnTo>
                  <a:lnTo>
                    <a:pt x="13030" y="4409"/>
                  </a:lnTo>
                  <a:lnTo>
                    <a:pt x="13127" y="4726"/>
                  </a:lnTo>
                  <a:lnTo>
                    <a:pt x="13225" y="5042"/>
                  </a:lnTo>
                  <a:lnTo>
                    <a:pt x="13298" y="5383"/>
                  </a:lnTo>
                  <a:lnTo>
                    <a:pt x="13347" y="5700"/>
                  </a:lnTo>
                  <a:lnTo>
                    <a:pt x="13395" y="6041"/>
                  </a:lnTo>
                  <a:lnTo>
                    <a:pt x="13420" y="6382"/>
                  </a:lnTo>
                  <a:lnTo>
                    <a:pt x="13444" y="6723"/>
                  </a:lnTo>
                  <a:lnTo>
                    <a:pt x="13444" y="6723"/>
                  </a:lnTo>
                  <a:lnTo>
                    <a:pt x="13420" y="7064"/>
                  </a:lnTo>
                  <a:lnTo>
                    <a:pt x="13395" y="7405"/>
                  </a:lnTo>
                  <a:lnTo>
                    <a:pt x="13347" y="7746"/>
                  </a:lnTo>
                  <a:lnTo>
                    <a:pt x="13298" y="8062"/>
                  </a:lnTo>
                  <a:lnTo>
                    <a:pt x="13225" y="8403"/>
                  </a:lnTo>
                  <a:lnTo>
                    <a:pt x="13127" y="8720"/>
                  </a:lnTo>
                  <a:lnTo>
                    <a:pt x="13030" y="9036"/>
                  </a:lnTo>
                  <a:lnTo>
                    <a:pt x="12908" y="9329"/>
                  </a:lnTo>
                  <a:lnTo>
                    <a:pt x="12762" y="9621"/>
                  </a:lnTo>
                  <a:lnTo>
                    <a:pt x="12616" y="9913"/>
                  </a:lnTo>
                  <a:lnTo>
                    <a:pt x="12470" y="10206"/>
                  </a:lnTo>
                  <a:lnTo>
                    <a:pt x="12275" y="10473"/>
                  </a:lnTo>
                  <a:lnTo>
                    <a:pt x="12105" y="10741"/>
                  </a:lnTo>
                  <a:lnTo>
                    <a:pt x="11910" y="10985"/>
                  </a:lnTo>
                  <a:lnTo>
                    <a:pt x="11690" y="11228"/>
                  </a:lnTo>
                  <a:lnTo>
                    <a:pt x="11471" y="11472"/>
                  </a:lnTo>
                  <a:lnTo>
                    <a:pt x="11228" y="11691"/>
                  </a:lnTo>
                  <a:lnTo>
                    <a:pt x="10984" y="11910"/>
                  </a:lnTo>
                  <a:lnTo>
                    <a:pt x="10741" y="12105"/>
                  </a:lnTo>
                  <a:lnTo>
                    <a:pt x="10473" y="12276"/>
                  </a:lnTo>
                  <a:lnTo>
                    <a:pt x="10205" y="12471"/>
                  </a:lnTo>
                  <a:lnTo>
                    <a:pt x="9913" y="12617"/>
                  </a:lnTo>
                  <a:lnTo>
                    <a:pt x="9620" y="12763"/>
                  </a:lnTo>
                  <a:lnTo>
                    <a:pt x="9328" y="12909"/>
                  </a:lnTo>
                  <a:lnTo>
                    <a:pt x="9036" y="13031"/>
                  </a:lnTo>
                  <a:lnTo>
                    <a:pt x="8719" y="13128"/>
                  </a:lnTo>
                  <a:lnTo>
                    <a:pt x="8403" y="13226"/>
                  </a:lnTo>
                  <a:lnTo>
                    <a:pt x="8062" y="13299"/>
                  </a:lnTo>
                  <a:lnTo>
                    <a:pt x="7745" y="13347"/>
                  </a:lnTo>
                  <a:lnTo>
                    <a:pt x="7404" y="13396"/>
                  </a:lnTo>
                  <a:lnTo>
                    <a:pt x="7063" y="13420"/>
                  </a:lnTo>
                  <a:lnTo>
                    <a:pt x="6722" y="13445"/>
                  </a:lnTo>
                  <a:lnTo>
                    <a:pt x="6722" y="13445"/>
                  </a:lnTo>
                  <a:close/>
                </a:path>
              </a:pathLst>
            </a:custGeom>
            <a:noFill/>
            <a:ln w="12175" cap="rnd"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tx1"/>
                </a:solidFill>
                <a:latin typeface="Arial"/>
                <a:ea typeface="Arial"/>
                <a:cs typeface="Arial"/>
                <a:sym typeface="Arial"/>
              </a:endParaRPr>
            </a:p>
          </p:txBody>
        </p:sp>
      </p:grpSp>
      <p:sp>
        <p:nvSpPr>
          <p:cNvPr id="218" name="Google Shape;218;p16"/>
          <p:cNvSpPr/>
          <p:nvPr/>
        </p:nvSpPr>
        <p:spPr>
          <a:xfrm>
            <a:off x="7079570" y="4084566"/>
            <a:ext cx="1254155" cy="708443"/>
          </a:xfrm>
          <a:custGeom>
            <a:avLst/>
            <a:gdLst/>
            <a:ahLst/>
            <a:cxnLst/>
            <a:rect l="l" t="t" r="r" b="b"/>
            <a:pathLst>
              <a:path w="19144" h="10814" fill="none" extrusionOk="0">
                <a:moveTo>
                  <a:pt x="16124" y="4774"/>
                </a:moveTo>
                <a:lnTo>
                  <a:pt x="15369" y="4774"/>
                </a:lnTo>
                <a:lnTo>
                  <a:pt x="15369" y="4774"/>
                </a:lnTo>
                <a:lnTo>
                  <a:pt x="15393" y="4482"/>
                </a:lnTo>
                <a:lnTo>
                  <a:pt x="15393" y="4482"/>
                </a:lnTo>
                <a:lnTo>
                  <a:pt x="15369" y="4189"/>
                </a:lnTo>
                <a:lnTo>
                  <a:pt x="15344" y="3921"/>
                </a:lnTo>
                <a:lnTo>
                  <a:pt x="15271" y="3654"/>
                </a:lnTo>
                <a:lnTo>
                  <a:pt x="15174" y="3410"/>
                </a:lnTo>
                <a:lnTo>
                  <a:pt x="15052" y="3166"/>
                </a:lnTo>
                <a:lnTo>
                  <a:pt x="14930" y="2947"/>
                </a:lnTo>
                <a:lnTo>
                  <a:pt x="14760" y="2728"/>
                </a:lnTo>
                <a:lnTo>
                  <a:pt x="14589" y="2533"/>
                </a:lnTo>
                <a:lnTo>
                  <a:pt x="14394" y="2363"/>
                </a:lnTo>
                <a:lnTo>
                  <a:pt x="14175" y="2192"/>
                </a:lnTo>
                <a:lnTo>
                  <a:pt x="13956" y="2070"/>
                </a:lnTo>
                <a:lnTo>
                  <a:pt x="13712" y="1949"/>
                </a:lnTo>
                <a:lnTo>
                  <a:pt x="13469" y="1851"/>
                </a:lnTo>
                <a:lnTo>
                  <a:pt x="13201" y="1778"/>
                </a:lnTo>
                <a:lnTo>
                  <a:pt x="12933" y="1754"/>
                </a:lnTo>
                <a:lnTo>
                  <a:pt x="12641" y="1729"/>
                </a:lnTo>
                <a:lnTo>
                  <a:pt x="12641" y="1729"/>
                </a:lnTo>
                <a:lnTo>
                  <a:pt x="12300" y="1754"/>
                </a:lnTo>
                <a:lnTo>
                  <a:pt x="11959" y="1827"/>
                </a:lnTo>
                <a:lnTo>
                  <a:pt x="11618" y="1924"/>
                </a:lnTo>
                <a:lnTo>
                  <a:pt x="11326" y="2070"/>
                </a:lnTo>
                <a:lnTo>
                  <a:pt x="11326" y="2070"/>
                </a:lnTo>
                <a:lnTo>
                  <a:pt x="11155" y="1851"/>
                </a:lnTo>
                <a:lnTo>
                  <a:pt x="10985" y="1632"/>
                </a:lnTo>
                <a:lnTo>
                  <a:pt x="10814" y="1413"/>
                </a:lnTo>
                <a:lnTo>
                  <a:pt x="10619" y="1218"/>
                </a:lnTo>
                <a:lnTo>
                  <a:pt x="10425" y="1048"/>
                </a:lnTo>
                <a:lnTo>
                  <a:pt x="10205" y="877"/>
                </a:lnTo>
                <a:lnTo>
                  <a:pt x="9962" y="707"/>
                </a:lnTo>
                <a:lnTo>
                  <a:pt x="9718" y="560"/>
                </a:lnTo>
                <a:lnTo>
                  <a:pt x="9475" y="439"/>
                </a:lnTo>
                <a:lnTo>
                  <a:pt x="9231" y="317"/>
                </a:lnTo>
                <a:lnTo>
                  <a:pt x="8963" y="219"/>
                </a:lnTo>
                <a:lnTo>
                  <a:pt x="8695" y="146"/>
                </a:lnTo>
                <a:lnTo>
                  <a:pt x="8403" y="73"/>
                </a:lnTo>
                <a:lnTo>
                  <a:pt x="8135" y="25"/>
                </a:lnTo>
                <a:lnTo>
                  <a:pt x="7843" y="0"/>
                </a:lnTo>
                <a:lnTo>
                  <a:pt x="7551" y="0"/>
                </a:lnTo>
                <a:lnTo>
                  <a:pt x="7551" y="0"/>
                </a:lnTo>
                <a:lnTo>
                  <a:pt x="7088" y="25"/>
                </a:lnTo>
                <a:lnTo>
                  <a:pt x="6650" y="98"/>
                </a:lnTo>
                <a:lnTo>
                  <a:pt x="6211" y="195"/>
                </a:lnTo>
                <a:lnTo>
                  <a:pt x="5797" y="341"/>
                </a:lnTo>
                <a:lnTo>
                  <a:pt x="5407" y="536"/>
                </a:lnTo>
                <a:lnTo>
                  <a:pt x="5042" y="755"/>
                </a:lnTo>
                <a:lnTo>
                  <a:pt x="4701" y="1023"/>
                </a:lnTo>
                <a:lnTo>
                  <a:pt x="4385" y="1315"/>
                </a:lnTo>
                <a:lnTo>
                  <a:pt x="4092" y="1632"/>
                </a:lnTo>
                <a:lnTo>
                  <a:pt x="3824" y="1973"/>
                </a:lnTo>
                <a:lnTo>
                  <a:pt x="3605" y="2338"/>
                </a:lnTo>
                <a:lnTo>
                  <a:pt x="3410" y="2728"/>
                </a:lnTo>
                <a:lnTo>
                  <a:pt x="3264" y="3142"/>
                </a:lnTo>
                <a:lnTo>
                  <a:pt x="3142" y="3580"/>
                </a:lnTo>
                <a:lnTo>
                  <a:pt x="3094" y="4019"/>
                </a:lnTo>
                <a:lnTo>
                  <a:pt x="3069" y="4482"/>
                </a:lnTo>
                <a:lnTo>
                  <a:pt x="3069" y="4482"/>
                </a:lnTo>
                <a:lnTo>
                  <a:pt x="3069" y="4774"/>
                </a:lnTo>
                <a:lnTo>
                  <a:pt x="3021" y="4774"/>
                </a:lnTo>
                <a:lnTo>
                  <a:pt x="3021" y="4774"/>
                </a:lnTo>
                <a:lnTo>
                  <a:pt x="2704" y="4774"/>
                </a:lnTo>
                <a:lnTo>
                  <a:pt x="2412" y="4823"/>
                </a:lnTo>
                <a:lnTo>
                  <a:pt x="2120" y="4896"/>
                </a:lnTo>
                <a:lnTo>
                  <a:pt x="1827" y="5017"/>
                </a:lnTo>
                <a:lnTo>
                  <a:pt x="1584" y="5139"/>
                </a:lnTo>
                <a:lnTo>
                  <a:pt x="1316" y="5285"/>
                </a:lnTo>
                <a:lnTo>
                  <a:pt x="1097" y="5456"/>
                </a:lnTo>
                <a:lnTo>
                  <a:pt x="877" y="5651"/>
                </a:lnTo>
                <a:lnTo>
                  <a:pt x="683" y="5870"/>
                </a:lnTo>
                <a:lnTo>
                  <a:pt x="512" y="6113"/>
                </a:lnTo>
                <a:lnTo>
                  <a:pt x="366" y="6357"/>
                </a:lnTo>
                <a:lnTo>
                  <a:pt x="220" y="6625"/>
                </a:lnTo>
                <a:lnTo>
                  <a:pt x="122" y="6893"/>
                </a:lnTo>
                <a:lnTo>
                  <a:pt x="49" y="7185"/>
                </a:lnTo>
                <a:lnTo>
                  <a:pt x="1" y="7477"/>
                </a:lnTo>
                <a:lnTo>
                  <a:pt x="1" y="7794"/>
                </a:lnTo>
                <a:lnTo>
                  <a:pt x="1" y="7794"/>
                </a:lnTo>
                <a:lnTo>
                  <a:pt x="1" y="8110"/>
                </a:lnTo>
                <a:lnTo>
                  <a:pt x="49" y="8403"/>
                </a:lnTo>
                <a:lnTo>
                  <a:pt x="122" y="8695"/>
                </a:lnTo>
                <a:lnTo>
                  <a:pt x="220" y="8963"/>
                </a:lnTo>
                <a:lnTo>
                  <a:pt x="366" y="9231"/>
                </a:lnTo>
                <a:lnTo>
                  <a:pt x="512" y="9474"/>
                </a:lnTo>
                <a:lnTo>
                  <a:pt x="683" y="9718"/>
                </a:lnTo>
                <a:lnTo>
                  <a:pt x="877" y="9937"/>
                </a:lnTo>
                <a:lnTo>
                  <a:pt x="1097" y="10132"/>
                </a:lnTo>
                <a:lnTo>
                  <a:pt x="1316" y="10302"/>
                </a:lnTo>
                <a:lnTo>
                  <a:pt x="1584" y="10449"/>
                </a:lnTo>
                <a:lnTo>
                  <a:pt x="1827" y="10570"/>
                </a:lnTo>
                <a:lnTo>
                  <a:pt x="2120" y="10692"/>
                </a:lnTo>
                <a:lnTo>
                  <a:pt x="2412" y="10765"/>
                </a:lnTo>
                <a:lnTo>
                  <a:pt x="2704" y="10814"/>
                </a:lnTo>
                <a:lnTo>
                  <a:pt x="3021" y="10814"/>
                </a:lnTo>
                <a:lnTo>
                  <a:pt x="16124" y="10814"/>
                </a:lnTo>
                <a:lnTo>
                  <a:pt x="16124" y="10814"/>
                </a:lnTo>
                <a:lnTo>
                  <a:pt x="16440" y="10814"/>
                </a:lnTo>
                <a:lnTo>
                  <a:pt x="16732" y="10765"/>
                </a:lnTo>
                <a:lnTo>
                  <a:pt x="17025" y="10692"/>
                </a:lnTo>
                <a:lnTo>
                  <a:pt x="17317" y="10570"/>
                </a:lnTo>
                <a:lnTo>
                  <a:pt x="17561" y="10449"/>
                </a:lnTo>
                <a:lnTo>
                  <a:pt x="17828" y="10302"/>
                </a:lnTo>
                <a:lnTo>
                  <a:pt x="18048" y="10132"/>
                </a:lnTo>
                <a:lnTo>
                  <a:pt x="18267" y="9937"/>
                </a:lnTo>
                <a:lnTo>
                  <a:pt x="18462" y="9718"/>
                </a:lnTo>
                <a:lnTo>
                  <a:pt x="18632" y="9474"/>
                </a:lnTo>
                <a:lnTo>
                  <a:pt x="18778" y="9231"/>
                </a:lnTo>
                <a:lnTo>
                  <a:pt x="18924" y="8963"/>
                </a:lnTo>
                <a:lnTo>
                  <a:pt x="19022" y="8695"/>
                </a:lnTo>
                <a:lnTo>
                  <a:pt x="19095" y="8403"/>
                </a:lnTo>
                <a:lnTo>
                  <a:pt x="19144" y="8110"/>
                </a:lnTo>
                <a:lnTo>
                  <a:pt x="19144" y="7794"/>
                </a:lnTo>
                <a:lnTo>
                  <a:pt x="19144" y="7794"/>
                </a:lnTo>
                <a:lnTo>
                  <a:pt x="19144" y="7477"/>
                </a:lnTo>
                <a:lnTo>
                  <a:pt x="19095" y="7185"/>
                </a:lnTo>
                <a:lnTo>
                  <a:pt x="19022" y="6893"/>
                </a:lnTo>
                <a:lnTo>
                  <a:pt x="18924" y="6625"/>
                </a:lnTo>
                <a:lnTo>
                  <a:pt x="18778" y="6357"/>
                </a:lnTo>
                <a:lnTo>
                  <a:pt x="18632" y="6113"/>
                </a:lnTo>
                <a:lnTo>
                  <a:pt x="18462" y="5870"/>
                </a:lnTo>
                <a:lnTo>
                  <a:pt x="18267" y="5651"/>
                </a:lnTo>
                <a:lnTo>
                  <a:pt x="18048" y="5456"/>
                </a:lnTo>
                <a:lnTo>
                  <a:pt x="17828" y="5285"/>
                </a:lnTo>
                <a:lnTo>
                  <a:pt x="17561" y="5139"/>
                </a:lnTo>
                <a:lnTo>
                  <a:pt x="17317" y="5017"/>
                </a:lnTo>
                <a:lnTo>
                  <a:pt x="17025" y="4896"/>
                </a:lnTo>
                <a:lnTo>
                  <a:pt x="16732" y="4823"/>
                </a:lnTo>
                <a:lnTo>
                  <a:pt x="16440" y="4774"/>
                </a:lnTo>
                <a:lnTo>
                  <a:pt x="16124" y="4774"/>
                </a:lnTo>
                <a:lnTo>
                  <a:pt x="16124" y="4774"/>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tx1"/>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17"/>
          <p:cNvSpPr txBox="1">
            <a:spLocks noGrp="1"/>
          </p:cNvSpPr>
          <p:nvPr>
            <p:ph type="sldNum" idx="12"/>
          </p:nvPr>
        </p:nvSpPr>
        <p:spPr>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200"/>
              <a:buNone/>
            </a:pPr>
            <a:fld id="{00000000-1234-1234-1234-123412341234}" type="slidenum">
              <a:rPr lang="en">
                <a:solidFill>
                  <a:schemeClr val="tx1"/>
                </a:solidFill>
                <a:latin typeface="Quicksand" panose="020B0604020202020204" charset="0"/>
              </a:rPr>
              <a:t>18</a:t>
            </a:fld>
            <a:endParaRPr>
              <a:solidFill>
                <a:schemeClr val="tx1"/>
              </a:solidFill>
              <a:latin typeface="Quicksand" panose="020B0604020202020204" charset="0"/>
            </a:endParaRPr>
          </a:p>
        </p:txBody>
      </p:sp>
      <p:sp>
        <p:nvSpPr>
          <p:cNvPr id="22" name="TextBox 21">
            <a:extLst>
              <a:ext uri="{FF2B5EF4-FFF2-40B4-BE49-F238E27FC236}">
                <a16:creationId xmlns:a16="http://schemas.microsoft.com/office/drawing/2014/main" id="{D857DAF6-87E3-4C96-801E-E0D05765651F}"/>
              </a:ext>
            </a:extLst>
          </p:cNvPr>
          <p:cNvSpPr txBox="1"/>
          <p:nvPr/>
        </p:nvSpPr>
        <p:spPr>
          <a:xfrm>
            <a:off x="701041" y="1461483"/>
            <a:ext cx="4947919" cy="2831544"/>
          </a:xfrm>
          <a:prstGeom prst="rect">
            <a:avLst/>
          </a:prstGeom>
          <a:noFill/>
        </p:spPr>
        <p:txBody>
          <a:bodyPr wrap="square">
            <a:spAutoFit/>
          </a:bodyPr>
          <a:lstStyle/>
          <a:p>
            <a:pPr marL="377190" indent="-285750">
              <a:spcBef>
                <a:spcPts val="600"/>
              </a:spcBef>
              <a:buClrTx/>
              <a:buFont typeface="Arial" panose="020B0604020202020204" pitchFamily="34" charset="0"/>
              <a:buChar char="•"/>
            </a:pPr>
            <a:r>
              <a:rPr lang="en-US" sz="2000" b="1" i="0" u="none" strike="noStrike" baseline="0" dirty="0">
                <a:solidFill>
                  <a:schemeClr val="tx1"/>
                </a:solidFill>
                <a:latin typeface="Quicksand" panose="020B0604020202020204" charset="0"/>
                <a:cs typeface="Times New Roman" panose="02020603050405020304" pitchFamily="18" charset="0"/>
              </a:rPr>
              <a:t>A Definable Membership: </a:t>
            </a:r>
            <a:r>
              <a:rPr lang="en-US" sz="1800" b="0" i="0" u="none" strike="noStrike" baseline="0" dirty="0">
                <a:solidFill>
                  <a:schemeClr val="tx1"/>
                </a:solidFill>
                <a:latin typeface="Quicksand" panose="020B0604020202020204" charset="0"/>
                <a:cs typeface="Times New Roman" panose="02020603050405020304" pitchFamily="18" charset="0"/>
              </a:rPr>
              <a:t>a collection of three or more people identifiable by name or type;</a:t>
            </a:r>
            <a:endParaRPr lang="en-US" sz="2000" b="0" i="0" u="none" strike="noStrike" baseline="0" dirty="0">
              <a:solidFill>
                <a:schemeClr val="tx1"/>
              </a:solidFill>
              <a:latin typeface="Quicksand" panose="020B0604020202020204" charset="0"/>
              <a:cs typeface="Times New Roman" panose="02020603050405020304" pitchFamily="18" charset="0"/>
            </a:endParaRPr>
          </a:p>
          <a:p>
            <a:pPr marL="377190" indent="-285750">
              <a:spcBef>
                <a:spcPts val="600"/>
              </a:spcBef>
              <a:buClrTx/>
              <a:buFont typeface="Arial" panose="020B0604020202020204" pitchFamily="34" charset="0"/>
              <a:buChar char="•"/>
            </a:pPr>
            <a:r>
              <a:rPr lang="en-US" sz="2000" b="1" i="0" u="none" strike="noStrike" baseline="0" dirty="0">
                <a:solidFill>
                  <a:schemeClr val="tx1"/>
                </a:solidFill>
                <a:latin typeface="Quicksand" panose="020B0604020202020204" charset="0"/>
                <a:cs typeface="Times New Roman" panose="02020603050405020304" pitchFamily="18" charset="0"/>
              </a:rPr>
              <a:t>A Group Consciousness or Identity: </a:t>
            </a:r>
            <a:r>
              <a:rPr lang="en-US" sz="1800" b="0" i="0" u="none" strike="noStrike" baseline="0" dirty="0">
                <a:solidFill>
                  <a:schemeClr val="tx1"/>
                </a:solidFill>
                <a:latin typeface="Quicksand" panose="020B0604020202020204" charset="0"/>
                <a:cs typeface="Times New Roman" panose="02020603050405020304" pitchFamily="18" charset="0"/>
              </a:rPr>
              <a:t>the members think of themselves as a group; </a:t>
            </a:r>
            <a:endParaRPr lang="en-US" sz="2000" b="0" i="0" u="none" strike="noStrike" baseline="0" dirty="0">
              <a:solidFill>
                <a:schemeClr val="tx1"/>
              </a:solidFill>
              <a:latin typeface="Quicksand" panose="020B0604020202020204" charset="0"/>
              <a:cs typeface="Times New Roman" panose="02020603050405020304" pitchFamily="18" charset="0"/>
            </a:endParaRPr>
          </a:p>
          <a:p>
            <a:pPr marL="377190" indent="-285750">
              <a:spcBef>
                <a:spcPts val="600"/>
              </a:spcBef>
              <a:buClrTx/>
              <a:buFont typeface="Arial" panose="020B0604020202020204" pitchFamily="34" charset="0"/>
              <a:buChar char="•"/>
            </a:pPr>
            <a:r>
              <a:rPr lang="en-US" sz="2000" b="1" i="0" u="none" strike="noStrike" baseline="0" dirty="0">
                <a:solidFill>
                  <a:schemeClr val="tx1"/>
                </a:solidFill>
                <a:latin typeface="Quicksand" panose="020B0604020202020204" charset="0"/>
                <a:cs typeface="Times New Roman" panose="02020603050405020304" pitchFamily="18" charset="0"/>
              </a:rPr>
              <a:t>A Sense Of Shared Purpose: </a:t>
            </a:r>
            <a:r>
              <a:rPr lang="en-US" sz="1800" b="0" i="0" u="none" strike="noStrike" baseline="0" dirty="0">
                <a:solidFill>
                  <a:schemeClr val="tx1"/>
                </a:solidFill>
                <a:latin typeface="Quicksand" panose="020B0604020202020204" charset="0"/>
                <a:cs typeface="Times New Roman" panose="02020603050405020304" pitchFamily="18" charset="0"/>
              </a:rPr>
              <a:t>the members share some common task or goals or interests; </a:t>
            </a:r>
            <a:endParaRPr lang="en-US" sz="2000" b="0" i="0" u="none" strike="noStrike" baseline="0" dirty="0">
              <a:solidFill>
                <a:schemeClr val="tx1"/>
              </a:solidFill>
              <a:latin typeface="Quicksand" panose="020B0604020202020204" charset="0"/>
              <a:cs typeface="Times New Roman" panose="02020603050405020304" pitchFamily="18" charset="0"/>
            </a:endParaRPr>
          </a:p>
        </p:txBody>
      </p:sp>
      <p:grpSp>
        <p:nvGrpSpPr>
          <p:cNvPr id="2" name="Group 1">
            <a:extLst>
              <a:ext uri="{FF2B5EF4-FFF2-40B4-BE49-F238E27FC236}">
                <a16:creationId xmlns:a16="http://schemas.microsoft.com/office/drawing/2014/main" id="{0E58A484-6E9B-CC40-E84B-168EF1C16D23}"/>
              </a:ext>
            </a:extLst>
          </p:cNvPr>
          <p:cNvGrpSpPr/>
          <p:nvPr/>
        </p:nvGrpSpPr>
        <p:grpSpPr>
          <a:xfrm>
            <a:off x="897103" y="576168"/>
            <a:ext cx="4955058" cy="523220"/>
            <a:chOff x="897103" y="576168"/>
            <a:chExt cx="4955058" cy="523220"/>
          </a:xfrm>
        </p:grpSpPr>
        <p:grpSp>
          <p:nvGrpSpPr>
            <p:cNvPr id="225" name="Google Shape;225;p17"/>
            <p:cNvGrpSpPr/>
            <p:nvPr/>
          </p:nvGrpSpPr>
          <p:grpSpPr>
            <a:xfrm>
              <a:off x="897103" y="650902"/>
              <a:ext cx="411402" cy="373752"/>
              <a:chOff x="8095060" y="5664590"/>
              <a:chExt cx="497404" cy="594388"/>
            </a:xfrm>
          </p:grpSpPr>
          <p:grpSp>
            <p:nvGrpSpPr>
              <p:cNvPr id="226" name="Google Shape;226;p17"/>
              <p:cNvGrpSpPr/>
              <p:nvPr/>
            </p:nvGrpSpPr>
            <p:grpSpPr>
              <a:xfrm>
                <a:off x="8095060" y="5969027"/>
                <a:ext cx="497404" cy="289951"/>
                <a:chOff x="8095060" y="5969027"/>
                <a:chExt cx="497404" cy="289951"/>
              </a:xfrm>
            </p:grpSpPr>
            <p:sp>
              <p:nvSpPr>
                <p:cNvPr id="227" name="Google Shape;227;p17"/>
                <p:cNvSpPr/>
                <p:nvPr/>
              </p:nvSpPr>
              <p:spPr>
                <a:xfrm>
                  <a:off x="8095060" y="5969027"/>
                  <a:ext cx="497402" cy="248408"/>
                </a:xfrm>
                <a:custGeom>
                  <a:avLst/>
                  <a:gdLst/>
                  <a:ahLst/>
                  <a:cxnLst/>
                  <a:rect l="l" t="t" r="r" b="b"/>
                  <a:pathLst>
                    <a:path w="2340" h="1166" extrusionOk="0">
                      <a:moveTo>
                        <a:pt x="1754" y="292"/>
                      </a:moveTo>
                      <a:lnTo>
                        <a:pt x="1170" y="0"/>
                      </a:lnTo>
                      <a:lnTo>
                        <a:pt x="587" y="292"/>
                      </a:lnTo>
                      <a:lnTo>
                        <a:pt x="0" y="584"/>
                      </a:lnTo>
                      <a:lnTo>
                        <a:pt x="587" y="876"/>
                      </a:lnTo>
                      <a:lnTo>
                        <a:pt x="1170" y="1166"/>
                      </a:lnTo>
                      <a:lnTo>
                        <a:pt x="1754" y="876"/>
                      </a:lnTo>
                      <a:lnTo>
                        <a:pt x="2340" y="584"/>
                      </a:lnTo>
                      <a:lnTo>
                        <a:pt x="1754" y="292"/>
                      </a:lnTo>
                      <a:close/>
                    </a:path>
                  </a:pathLst>
                </a:custGeom>
                <a:solidFill>
                  <a:srgbClr val="B4A7D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tx1"/>
                    </a:solidFill>
                    <a:latin typeface="Quicksand" panose="020B0604020202020204" charset="0"/>
                    <a:ea typeface="Calibri"/>
                    <a:cs typeface="Calibri"/>
                    <a:sym typeface="Calibri"/>
                  </a:endParaRPr>
                </a:p>
              </p:txBody>
            </p:sp>
            <p:sp>
              <p:nvSpPr>
                <p:cNvPr id="228" name="Google Shape;228;p17"/>
                <p:cNvSpPr/>
                <p:nvPr/>
              </p:nvSpPr>
              <p:spPr>
                <a:xfrm>
                  <a:off x="8095060" y="6092592"/>
                  <a:ext cx="248701" cy="166386"/>
                </a:xfrm>
                <a:custGeom>
                  <a:avLst/>
                  <a:gdLst/>
                  <a:ahLst/>
                  <a:cxnLst/>
                  <a:rect l="l" t="t" r="r" b="b"/>
                  <a:pathLst>
                    <a:path w="1170" h="781" extrusionOk="0">
                      <a:moveTo>
                        <a:pt x="0" y="0"/>
                      </a:moveTo>
                      <a:lnTo>
                        <a:pt x="0" y="197"/>
                      </a:lnTo>
                      <a:lnTo>
                        <a:pt x="1170" y="781"/>
                      </a:lnTo>
                      <a:lnTo>
                        <a:pt x="1170" y="582"/>
                      </a:lnTo>
                      <a:lnTo>
                        <a:pt x="0" y="0"/>
                      </a:lnTo>
                      <a:close/>
                    </a:path>
                  </a:pathLst>
                </a:custGeom>
                <a:solidFill>
                  <a:srgbClr val="8E7CC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tx1"/>
                    </a:solidFill>
                    <a:latin typeface="Quicksand" panose="020B0604020202020204" charset="0"/>
                    <a:ea typeface="Calibri"/>
                    <a:cs typeface="Calibri"/>
                    <a:sym typeface="Calibri"/>
                  </a:endParaRPr>
                </a:p>
              </p:txBody>
            </p:sp>
            <p:sp>
              <p:nvSpPr>
                <p:cNvPr id="229" name="Google Shape;229;p17"/>
                <p:cNvSpPr/>
                <p:nvPr/>
              </p:nvSpPr>
              <p:spPr>
                <a:xfrm>
                  <a:off x="8343763" y="6092592"/>
                  <a:ext cx="248701" cy="166386"/>
                </a:xfrm>
                <a:custGeom>
                  <a:avLst/>
                  <a:gdLst/>
                  <a:ahLst/>
                  <a:cxnLst/>
                  <a:rect l="l" t="t" r="r" b="b"/>
                  <a:pathLst>
                    <a:path w="1170" h="781" extrusionOk="0">
                      <a:moveTo>
                        <a:pt x="1170" y="0"/>
                      </a:moveTo>
                      <a:lnTo>
                        <a:pt x="0" y="582"/>
                      </a:lnTo>
                      <a:lnTo>
                        <a:pt x="0" y="781"/>
                      </a:lnTo>
                      <a:lnTo>
                        <a:pt x="1170" y="197"/>
                      </a:lnTo>
                      <a:lnTo>
                        <a:pt x="1170" y="0"/>
                      </a:lnTo>
                      <a:close/>
                    </a:path>
                  </a:pathLst>
                </a:custGeom>
                <a:solidFill>
                  <a:srgbClr val="674EA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tx1"/>
                    </a:solidFill>
                    <a:latin typeface="Quicksand" panose="020B0604020202020204" charset="0"/>
                    <a:ea typeface="Calibri"/>
                    <a:cs typeface="Calibri"/>
                    <a:sym typeface="Calibri"/>
                  </a:endParaRPr>
                </a:p>
              </p:txBody>
            </p:sp>
          </p:grpSp>
          <p:grpSp>
            <p:nvGrpSpPr>
              <p:cNvPr id="230" name="Google Shape;230;p17"/>
              <p:cNvGrpSpPr/>
              <p:nvPr/>
            </p:nvGrpSpPr>
            <p:grpSpPr>
              <a:xfrm>
                <a:off x="8095060" y="5867832"/>
                <a:ext cx="497404" cy="289312"/>
                <a:chOff x="8095060" y="5867832"/>
                <a:chExt cx="497404" cy="289312"/>
              </a:xfrm>
            </p:grpSpPr>
            <p:sp>
              <p:nvSpPr>
                <p:cNvPr id="231" name="Google Shape;231;p17"/>
                <p:cNvSpPr/>
                <p:nvPr/>
              </p:nvSpPr>
              <p:spPr>
                <a:xfrm>
                  <a:off x="8095060" y="5867832"/>
                  <a:ext cx="497402" cy="248195"/>
                </a:xfrm>
                <a:custGeom>
                  <a:avLst/>
                  <a:gdLst/>
                  <a:ahLst/>
                  <a:cxnLst/>
                  <a:rect l="l" t="t" r="r" b="b"/>
                  <a:pathLst>
                    <a:path w="2340" h="1165" extrusionOk="0">
                      <a:moveTo>
                        <a:pt x="1754" y="292"/>
                      </a:moveTo>
                      <a:lnTo>
                        <a:pt x="1170" y="0"/>
                      </a:lnTo>
                      <a:lnTo>
                        <a:pt x="587" y="292"/>
                      </a:lnTo>
                      <a:lnTo>
                        <a:pt x="0" y="581"/>
                      </a:lnTo>
                      <a:lnTo>
                        <a:pt x="587" y="873"/>
                      </a:lnTo>
                      <a:lnTo>
                        <a:pt x="1170" y="1165"/>
                      </a:lnTo>
                      <a:lnTo>
                        <a:pt x="1754" y="873"/>
                      </a:lnTo>
                      <a:lnTo>
                        <a:pt x="2340" y="581"/>
                      </a:lnTo>
                      <a:lnTo>
                        <a:pt x="1754" y="292"/>
                      </a:lnTo>
                      <a:close/>
                    </a:path>
                  </a:pathLst>
                </a:custGeom>
                <a:solidFill>
                  <a:srgbClr val="A4C2F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tx1"/>
                    </a:solidFill>
                    <a:latin typeface="Quicksand" panose="020B0604020202020204" charset="0"/>
                    <a:ea typeface="Calibri"/>
                    <a:cs typeface="Calibri"/>
                    <a:sym typeface="Calibri"/>
                  </a:endParaRPr>
                </a:p>
              </p:txBody>
            </p:sp>
            <p:sp>
              <p:nvSpPr>
                <p:cNvPr id="232" name="Google Shape;232;p17"/>
                <p:cNvSpPr/>
                <p:nvPr/>
              </p:nvSpPr>
              <p:spPr>
                <a:xfrm>
                  <a:off x="8095060" y="5990758"/>
                  <a:ext cx="248701" cy="166386"/>
                </a:xfrm>
                <a:custGeom>
                  <a:avLst/>
                  <a:gdLst/>
                  <a:ahLst/>
                  <a:cxnLst/>
                  <a:rect l="l" t="t" r="r" b="b"/>
                  <a:pathLst>
                    <a:path w="1170" h="781" extrusionOk="0">
                      <a:moveTo>
                        <a:pt x="0" y="0"/>
                      </a:moveTo>
                      <a:lnTo>
                        <a:pt x="0" y="199"/>
                      </a:lnTo>
                      <a:lnTo>
                        <a:pt x="1170" y="781"/>
                      </a:lnTo>
                      <a:lnTo>
                        <a:pt x="1170" y="584"/>
                      </a:lnTo>
                      <a:lnTo>
                        <a:pt x="0" y="0"/>
                      </a:lnTo>
                      <a:close/>
                    </a:path>
                  </a:pathLst>
                </a:custGeom>
                <a:solidFill>
                  <a:srgbClr val="6D9EE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tx1"/>
                    </a:solidFill>
                    <a:latin typeface="Quicksand" panose="020B0604020202020204" charset="0"/>
                    <a:ea typeface="Calibri"/>
                    <a:cs typeface="Calibri"/>
                    <a:sym typeface="Calibri"/>
                  </a:endParaRPr>
                </a:p>
              </p:txBody>
            </p:sp>
            <p:sp>
              <p:nvSpPr>
                <p:cNvPr id="233" name="Google Shape;233;p17"/>
                <p:cNvSpPr/>
                <p:nvPr/>
              </p:nvSpPr>
              <p:spPr>
                <a:xfrm>
                  <a:off x="8343763" y="5990758"/>
                  <a:ext cx="248701" cy="166386"/>
                </a:xfrm>
                <a:custGeom>
                  <a:avLst/>
                  <a:gdLst/>
                  <a:ahLst/>
                  <a:cxnLst/>
                  <a:rect l="l" t="t" r="r" b="b"/>
                  <a:pathLst>
                    <a:path w="1170" h="781" extrusionOk="0">
                      <a:moveTo>
                        <a:pt x="1170" y="0"/>
                      </a:moveTo>
                      <a:lnTo>
                        <a:pt x="0" y="584"/>
                      </a:lnTo>
                      <a:lnTo>
                        <a:pt x="0" y="781"/>
                      </a:lnTo>
                      <a:lnTo>
                        <a:pt x="1170" y="199"/>
                      </a:lnTo>
                      <a:lnTo>
                        <a:pt x="1170" y="0"/>
                      </a:ln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tx1"/>
                    </a:solidFill>
                    <a:latin typeface="Quicksand" panose="020B0604020202020204" charset="0"/>
                    <a:ea typeface="Calibri"/>
                    <a:cs typeface="Calibri"/>
                    <a:sym typeface="Calibri"/>
                  </a:endParaRPr>
                </a:p>
              </p:txBody>
            </p:sp>
          </p:grpSp>
          <p:grpSp>
            <p:nvGrpSpPr>
              <p:cNvPr id="234" name="Google Shape;234;p17"/>
              <p:cNvGrpSpPr/>
              <p:nvPr/>
            </p:nvGrpSpPr>
            <p:grpSpPr>
              <a:xfrm>
                <a:off x="8095060" y="5765998"/>
                <a:ext cx="497404" cy="289312"/>
                <a:chOff x="8095060" y="5765998"/>
                <a:chExt cx="497404" cy="289312"/>
              </a:xfrm>
            </p:grpSpPr>
            <p:sp>
              <p:nvSpPr>
                <p:cNvPr id="235" name="Google Shape;235;p17"/>
                <p:cNvSpPr/>
                <p:nvPr/>
              </p:nvSpPr>
              <p:spPr>
                <a:xfrm>
                  <a:off x="8095060" y="5765998"/>
                  <a:ext cx="497402" cy="248195"/>
                </a:xfrm>
                <a:custGeom>
                  <a:avLst/>
                  <a:gdLst/>
                  <a:ahLst/>
                  <a:cxnLst/>
                  <a:rect l="l" t="t" r="r" b="b"/>
                  <a:pathLst>
                    <a:path w="2340" h="1165" extrusionOk="0">
                      <a:moveTo>
                        <a:pt x="1754" y="292"/>
                      </a:moveTo>
                      <a:lnTo>
                        <a:pt x="1170" y="0"/>
                      </a:lnTo>
                      <a:lnTo>
                        <a:pt x="587" y="292"/>
                      </a:lnTo>
                      <a:lnTo>
                        <a:pt x="0" y="584"/>
                      </a:lnTo>
                      <a:lnTo>
                        <a:pt x="587" y="873"/>
                      </a:lnTo>
                      <a:lnTo>
                        <a:pt x="1170" y="1165"/>
                      </a:lnTo>
                      <a:lnTo>
                        <a:pt x="1754" y="873"/>
                      </a:lnTo>
                      <a:lnTo>
                        <a:pt x="2340" y="584"/>
                      </a:lnTo>
                      <a:lnTo>
                        <a:pt x="1754" y="292"/>
                      </a:lnTo>
                      <a:close/>
                    </a:path>
                  </a:pathLst>
                </a:custGeom>
                <a:solidFill>
                  <a:srgbClr val="B6D7A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tx1"/>
                    </a:solidFill>
                    <a:latin typeface="Quicksand" panose="020B0604020202020204" charset="0"/>
                    <a:ea typeface="Calibri"/>
                    <a:cs typeface="Calibri"/>
                    <a:sym typeface="Calibri"/>
                  </a:endParaRPr>
                </a:p>
              </p:txBody>
            </p:sp>
            <p:sp>
              <p:nvSpPr>
                <p:cNvPr id="236" name="Google Shape;236;p17"/>
                <p:cNvSpPr/>
                <p:nvPr/>
              </p:nvSpPr>
              <p:spPr>
                <a:xfrm>
                  <a:off x="8095060" y="5889563"/>
                  <a:ext cx="248701" cy="165747"/>
                </a:xfrm>
                <a:custGeom>
                  <a:avLst/>
                  <a:gdLst/>
                  <a:ahLst/>
                  <a:cxnLst/>
                  <a:rect l="l" t="t" r="r" b="b"/>
                  <a:pathLst>
                    <a:path w="1170" h="778" extrusionOk="0">
                      <a:moveTo>
                        <a:pt x="0" y="0"/>
                      </a:moveTo>
                      <a:lnTo>
                        <a:pt x="0" y="196"/>
                      </a:lnTo>
                      <a:lnTo>
                        <a:pt x="1170" y="778"/>
                      </a:lnTo>
                      <a:lnTo>
                        <a:pt x="1170" y="581"/>
                      </a:lnTo>
                      <a:lnTo>
                        <a:pt x="0" y="0"/>
                      </a:lnTo>
                      <a:close/>
                    </a:path>
                  </a:pathLst>
                </a:custGeom>
                <a:solidFill>
                  <a:srgbClr val="93C47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tx1"/>
                    </a:solidFill>
                    <a:latin typeface="Quicksand" panose="020B0604020202020204" charset="0"/>
                    <a:ea typeface="Calibri"/>
                    <a:cs typeface="Calibri"/>
                    <a:sym typeface="Calibri"/>
                  </a:endParaRPr>
                </a:p>
              </p:txBody>
            </p:sp>
            <p:sp>
              <p:nvSpPr>
                <p:cNvPr id="237" name="Google Shape;237;p17"/>
                <p:cNvSpPr/>
                <p:nvPr/>
              </p:nvSpPr>
              <p:spPr>
                <a:xfrm>
                  <a:off x="8343763" y="5889563"/>
                  <a:ext cx="248701" cy="165747"/>
                </a:xfrm>
                <a:custGeom>
                  <a:avLst/>
                  <a:gdLst/>
                  <a:ahLst/>
                  <a:cxnLst/>
                  <a:rect l="l" t="t" r="r" b="b"/>
                  <a:pathLst>
                    <a:path w="1170" h="778" extrusionOk="0">
                      <a:moveTo>
                        <a:pt x="1170" y="0"/>
                      </a:moveTo>
                      <a:lnTo>
                        <a:pt x="0" y="581"/>
                      </a:lnTo>
                      <a:lnTo>
                        <a:pt x="0" y="778"/>
                      </a:lnTo>
                      <a:lnTo>
                        <a:pt x="1170" y="196"/>
                      </a:lnTo>
                      <a:lnTo>
                        <a:pt x="1170" y="0"/>
                      </a:ln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tx1"/>
                    </a:solidFill>
                    <a:latin typeface="Quicksand" panose="020B0604020202020204" charset="0"/>
                    <a:ea typeface="Calibri"/>
                    <a:cs typeface="Calibri"/>
                    <a:sym typeface="Calibri"/>
                  </a:endParaRPr>
                </a:p>
              </p:txBody>
            </p:sp>
          </p:grpSp>
          <p:grpSp>
            <p:nvGrpSpPr>
              <p:cNvPr id="238" name="Google Shape;238;p17"/>
              <p:cNvGrpSpPr/>
              <p:nvPr/>
            </p:nvGrpSpPr>
            <p:grpSpPr>
              <a:xfrm>
                <a:off x="8095060" y="5664590"/>
                <a:ext cx="497404" cy="290163"/>
                <a:chOff x="8095060" y="5664590"/>
                <a:chExt cx="497404" cy="290163"/>
              </a:xfrm>
            </p:grpSpPr>
            <p:sp>
              <p:nvSpPr>
                <p:cNvPr id="239" name="Google Shape;239;p17"/>
                <p:cNvSpPr/>
                <p:nvPr/>
              </p:nvSpPr>
              <p:spPr>
                <a:xfrm>
                  <a:off x="8095060" y="5664590"/>
                  <a:ext cx="497402" cy="248408"/>
                </a:xfrm>
                <a:custGeom>
                  <a:avLst/>
                  <a:gdLst/>
                  <a:ahLst/>
                  <a:cxnLst/>
                  <a:rect l="l" t="t" r="r" b="b"/>
                  <a:pathLst>
                    <a:path w="2340" h="1166" extrusionOk="0">
                      <a:moveTo>
                        <a:pt x="1754" y="290"/>
                      </a:moveTo>
                      <a:lnTo>
                        <a:pt x="1170" y="0"/>
                      </a:lnTo>
                      <a:lnTo>
                        <a:pt x="587" y="290"/>
                      </a:lnTo>
                      <a:lnTo>
                        <a:pt x="0" y="582"/>
                      </a:lnTo>
                      <a:lnTo>
                        <a:pt x="587" y="874"/>
                      </a:lnTo>
                      <a:lnTo>
                        <a:pt x="1170" y="1166"/>
                      </a:lnTo>
                      <a:lnTo>
                        <a:pt x="1754" y="874"/>
                      </a:lnTo>
                      <a:lnTo>
                        <a:pt x="2340" y="582"/>
                      </a:lnTo>
                      <a:lnTo>
                        <a:pt x="1754" y="290"/>
                      </a:lnTo>
                      <a:close/>
                    </a:path>
                  </a:pathLst>
                </a:custGeom>
                <a:solidFill>
                  <a:srgbClr val="FFE59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tx1"/>
                    </a:solidFill>
                    <a:latin typeface="Quicksand" panose="020B0604020202020204" charset="0"/>
                    <a:ea typeface="Calibri"/>
                    <a:cs typeface="Calibri"/>
                    <a:sym typeface="Calibri"/>
                  </a:endParaRPr>
                </a:p>
              </p:txBody>
            </p:sp>
            <p:sp>
              <p:nvSpPr>
                <p:cNvPr id="240" name="Google Shape;240;p17"/>
                <p:cNvSpPr/>
                <p:nvPr/>
              </p:nvSpPr>
              <p:spPr>
                <a:xfrm>
                  <a:off x="8095060" y="5788580"/>
                  <a:ext cx="248701" cy="166173"/>
                </a:xfrm>
                <a:custGeom>
                  <a:avLst/>
                  <a:gdLst/>
                  <a:ahLst/>
                  <a:cxnLst/>
                  <a:rect l="l" t="t" r="r" b="b"/>
                  <a:pathLst>
                    <a:path w="1170" h="780" extrusionOk="0">
                      <a:moveTo>
                        <a:pt x="0" y="0"/>
                      </a:moveTo>
                      <a:lnTo>
                        <a:pt x="0" y="196"/>
                      </a:lnTo>
                      <a:lnTo>
                        <a:pt x="1170" y="780"/>
                      </a:lnTo>
                      <a:lnTo>
                        <a:pt x="1170" y="584"/>
                      </a:lnTo>
                      <a:lnTo>
                        <a:pt x="0" y="0"/>
                      </a:lnTo>
                      <a:close/>
                    </a:path>
                  </a:pathLst>
                </a:custGeom>
                <a:solidFill>
                  <a:srgbClr val="FFD96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tx1"/>
                    </a:solidFill>
                    <a:latin typeface="Quicksand" panose="020B0604020202020204" charset="0"/>
                    <a:ea typeface="Calibri"/>
                    <a:cs typeface="Calibri"/>
                    <a:sym typeface="Calibri"/>
                  </a:endParaRPr>
                </a:p>
              </p:txBody>
            </p:sp>
            <p:sp>
              <p:nvSpPr>
                <p:cNvPr id="241" name="Google Shape;241;p17"/>
                <p:cNvSpPr/>
                <p:nvPr/>
              </p:nvSpPr>
              <p:spPr>
                <a:xfrm>
                  <a:off x="8343763" y="5788580"/>
                  <a:ext cx="248701" cy="166173"/>
                </a:xfrm>
                <a:custGeom>
                  <a:avLst/>
                  <a:gdLst/>
                  <a:ahLst/>
                  <a:cxnLst/>
                  <a:rect l="l" t="t" r="r" b="b"/>
                  <a:pathLst>
                    <a:path w="1170" h="780" extrusionOk="0">
                      <a:moveTo>
                        <a:pt x="1170" y="0"/>
                      </a:moveTo>
                      <a:lnTo>
                        <a:pt x="0" y="584"/>
                      </a:lnTo>
                      <a:lnTo>
                        <a:pt x="0" y="780"/>
                      </a:lnTo>
                      <a:lnTo>
                        <a:pt x="1170" y="196"/>
                      </a:lnTo>
                      <a:lnTo>
                        <a:pt x="1170" y="0"/>
                      </a:lnTo>
                      <a:close/>
                    </a:path>
                  </a:pathLst>
                </a:custGeom>
                <a:solidFill>
                  <a:srgbClr val="F1C23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tx1"/>
                    </a:solidFill>
                    <a:latin typeface="Quicksand" panose="020B0604020202020204" charset="0"/>
                    <a:ea typeface="Calibri"/>
                    <a:cs typeface="Calibri"/>
                    <a:sym typeface="Calibri"/>
                  </a:endParaRPr>
                </a:p>
              </p:txBody>
            </p:sp>
          </p:grpSp>
        </p:grpSp>
        <p:sp>
          <p:nvSpPr>
            <p:cNvPr id="23" name="TextBox 22">
              <a:extLst>
                <a:ext uri="{FF2B5EF4-FFF2-40B4-BE49-F238E27FC236}">
                  <a16:creationId xmlns:a16="http://schemas.microsoft.com/office/drawing/2014/main" id="{DEACED26-F345-4618-9BA0-2686BD127146}"/>
                </a:ext>
              </a:extLst>
            </p:cNvPr>
            <p:cNvSpPr txBox="1"/>
            <p:nvPr/>
          </p:nvSpPr>
          <p:spPr>
            <a:xfrm>
              <a:off x="1280161" y="576168"/>
              <a:ext cx="4572000" cy="523220"/>
            </a:xfrm>
            <a:prstGeom prst="rect">
              <a:avLst/>
            </a:prstGeom>
            <a:noFill/>
          </p:spPr>
          <p:txBody>
            <a:bodyPr wrap="square">
              <a:spAutoFit/>
            </a:bodyPr>
            <a:lstStyle/>
            <a:p>
              <a:pPr marL="91440" algn="l"/>
              <a:r>
                <a:rPr lang="en-US" sz="2800" b="1" dirty="0">
                  <a:solidFill>
                    <a:schemeClr val="tx1"/>
                  </a:solidFill>
                  <a:latin typeface="Quicksand" panose="020B0604020202020204" charset="0"/>
                  <a:cs typeface="Times New Roman" panose="02020603050405020304" pitchFamily="18" charset="0"/>
                </a:rPr>
                <a:t>TEAM CHARACTERISTICS</a:t>
              </a:r>
            </a:p>
          </p:txBody>
        </p:sp>
      </p:grpSp>
      <p:pic>
        <p:nvPicPr>
          <p:cNvPr id="4" name="Picture 3" descr="A group of people in suits&#10;&#10;Description automatically generated with low confidence">
            <a:extLst>
              <a:ext uri="{FF2B5EF4-FFF2-40B4-BE49-F238E27FC236}">
                <a16:creationId xmlns:a16="http://schemas.microsoft.com/office/drawing/2014/main" id="{EB94A1EC-CDDB-4DA5-9BDE-AAE00AAF34AB}"/>
              </a:ext>
            </a:extLst>
          </p:cNvPr>
          <p:cNvPicPr>
            <a:picLocks noChangeAspect="1"/>
          </p:cNvPicPr>
          <p:nvPr/>
        </p:nvPicPr>
        <p:blipFill>
          <a:blip r:embed="rId3"/>
          <a:stretch>
            <a:fillRect/>
          </a:stretch>
        </p:blipFill>
        <p:spPr>
          <a:xfrm>
            <a:off x="6022468" y="2134742"/>
            <a:ext cx="2775039" cy="2775039"/>
          </a:xfrm>
          <a:prstGeom prst="rect">
            <a:avLst/>
          </a:prstGeom>
        </p:spPr>
      </p:pic>
    </p:spTree>
    <p:extLst>
      <p:ext uri="{BB962C8B-B14F-4D97-AF65-F5344CB8AC3E}">
        <p14:creationId xmlns:p14="http://schemas.microsoft.com/office/powerpoint/2010/main" val="3806641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2">
                                            <p:txEl>
                                              <p:pRg st="0" end="0"/>
                                            </p:txEl>
                                          </p:spTgt>
                                        </p:tgtEl>
                                        <p:attrNameLst>
                                          <p:attrName>style.visibility</p:attrName>
                                        </p:attrNameLst>
                                      </p:cBhvr>
                                      <p:to>
                                        <p:strVal val="visible"/>
                                      </p:to>
                                    </p:set>
                                    <p:anim calcmode="lin" valueType="num">
                                      <p:cBhvr additive="base">
                                        <p:cTn id="7" dur="500" fill="hold"/>
                                        <p:tgtEl>
                                          <p:spTgt spid="2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2">
                                            <p:txEl>
                                              <p:pRg st="1" end="1"/>
                                            </p:txEl>
                                          </p:spTgt>
                                        </p:tgtEl>
                                        <p:attrNameLst>
                                          <p:attrName>style.visibility</p:attrName>
                                        </p:attrNameLst>
                                      </p:cBhvr>
                                      <p:to>
                                        <p:strVal val="visible"/>
                                      </p:to>
                                    </p:set>
                                    <p:anim calcmode="lin" valueType="num">
                                      <p:cBhvr additive="base">
                                        <p:cTn id="13" dur="500" fill="hold"/>
                                        <p:tgtEl>
                                          <p:spTgt spid="22">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2">
                                            <p:txEl>
                                              <p:pRg st="2" end="2"/>
                                            </p:txEl>
                                          </p:spTgt>
                                        </p:tgtEl>
                                        <p:attrNameLst>
                                          <p:attrName>style.visibility</p:attrName>
                                        </p:attrNameLst>
                                      </p:cBhvr>
                                      <p:to>
                                        <p:strVal val="visible"/>
                                      </p:to>
                                    </p:set>
                                    <p:anim calcmode="lin" valueType="num">
                                      <p:cBhvr additive="base">
                                        <p:cTn id="19" dur="500" fill="hold"/>
                                        <p:tgtEl>
                                          <p:spTgt spid="22">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2">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17"/>
          <p:cNvSpPr txBox="1">
            <a:spLocks noGrp="1"/>
          </p:cNvSpPr>
          <p:nvPr>
            <p:ph type="sldNum" idx="12"/>
          </p:nvPr>
        </p:nvSpPr>
        <p:spPr>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200"/>
              <a:buNone/>
            </a:pPr>
            <a:fld id="{00000000-1234-1234-1234-123412341234}" type="slidenum">
              <a:rPr lang="en">
                <a:solidFill>
                  <a:schemeClr val="tx1"/>
                </a:solidFill>
                <a:latin typeface="Quicksand" panose="020B0604020202020204" charset="0"/>
              </a:rPr>
              <a:t>19</a:t>
            </a:fld>
            <a:endParaRPr>
              <a:solidFill>
                <a:schemeClr val="tx1"/>
              </a:solidFill>
              <a:latin typeface="Quicksand" panose="020B0604020202020204" charset="0"/>
            </a:endParaRPr>
          </a:p>
        </p:txBody>
      </p:sp>
      <p:sp>
        <p:nvSpPr>
          <p:cNvPr id="22" name="TextBox 21">
            <a:extLst>
              <a:ext uri="{FF2B5EF4-FFF2-40B4-BE49-F238E27FC236}">
                <a16:creationId xmlns:a16="http://schemas.microsoft.com/office/drawing/2014/main" id="{D857DAF6-87E3-4C96-801E-E0D05765651F}"/>
              </a:ext>
            </a:extLst>
          </p:cNvPr>
          <p:cNvSpPr txBox="1"/>
          <p:nvPr/>
        </p:nvSpPr>
        <p:spPr>
          <a:xfrm>
            <a:off x="747568" y="1475367"/>
            <a:ext cx="5274899" cy="2939266"/>
          </a:xfrm>
          <a:prstGeom prst="rect">
            <a:avLst/>
          </a:prstGeom>
          <a:noFill/>
        </p:spPr>
        <p:txBody>
          <a:bodyPr wrap="square">
            <a:spAutoFit/>
          </a:bodyPr>
          <a:lstStyle/>
          <a:p>
            <a:pPr marL="377190" indent="-285750">
              <a:spcBef>
                <a:spcPts val="600"/>
              </a:spcBef>
              <a:buClrTx/>
              <a:buFont typeface="Arial" panose="020B0604020202020204" pitchFamily="34" charset="0"/>
              <a:buChar char="•"/>
            </a:pPr>
            <a:r>
              <a:rPr lang="en-US" sz="2000" b="1" dirty="0">
                <a:solidFill>
                  <a:schemeClr val="tx1"/>
                </a:solidFill>
                <a:latin typeface="Quicksand" panose="020B0604020202020204" charset="0"/>
                <a:cs typeface="Times New Roman" panose="02020603050405020304" pitchFamily="18" charset="0"/>
              </a:rPr>
              <a:t>Interdependence</a:t>
            </a:r>
            <a:r>
              <a:rPr lang="en-US" sz="1900" b="1" dirty="0">
                <a:solidFill>
                  <a:schemeClr val="tx1"/>
                </a:solidFill>
                <a:latin typeface="Quicksand" panose="020B0604020202020204" charset="0"/>
                <a:cs typeface="Times New Roman" panose="02020603050405020304" pitchFamily="18" charset="0"/>
              </a:rPr>
              <a:t>: </a:t>
            </a:r>
            <a:r>
              <a:rPr lang="en-US" sz="1800" dirty="0">
                <a:solidFill>
                  <a:schemeClr val="tx1"/>
                </a:solidFill>
                <a:latin typeface="Quicksand" panose="020B0604020202020204" charset="0"/>
                <a:cs typeface="Times New Roman" panose="02020603050405020304" pitchFamily="18" charset="0"/>
              </a:rPr>
              <a:t>the members need the help of one another to accomplish the purpose for which they joined the group; </a:t>
            </a:r>
          </a:p>
          <a:p>
            <a:pPr marL="377190" indent="-285750">
              <a:spcBef>
                <a:spcPts val="600"/>
              </a:spcBef>
              <a:buClrTx/>
              <a:buFont typeface="Arial" panose="020B0604020202020204" pitchFamily="34" charset="0"/>
              <a:buChar char="•"/>
            </a:pPr>
            <a:r>
              <a:rPr lang="en-US" sz="2000" b="1" dirty="0">
                <a:solidFill>
                  <a:schemeClr val="tx1"/>
                </a:solidFill>
                <a:latin typeface="Quicksand" panose="020B0604020202020204" charset="0"/>
                <a:cs typeface="Times New Roman" panose="02020603050405020304" pitchFamily="18" charset="0"/>
              </a:rPr>
              <a:t>Interaction</a:t>
            </a:r>
            <a:r>
              <a:rPr lang="en-US" sz="1900" b="1" dirty="0">
                <a:solidFill>
                  <a:schemeClr val="tx1"/>
                </a:solidFill>
                <a:latin typeface="Quicksand" panose="020B0604020202020204" charset="0"/>
                <a:cs typeface="Times New Roman" panose="02020603050405020304" pitchFamily="18" charset="0"/>
              </a:rPr>
              <a:t>: </a:t>
            </a:r>
            <a:r>
              <a:rPr lang="en-US" sz="1800" dirty="0">
                <a:solidFill>
                  <a:schemeClr val="tx1"/>
                </a:solidFill>
                <a:latin typeface="Quicksand" panose="020B0604020202020204" charset="0"/>
                <a:cs typeface="Times New Roman" panose="02020603050405020304" pitchFamily="18" charset="0"/>
              </a:rPr>
              <a:t>the members communicate with one another, influence one another, react to one another;</a:t>
            </a:r>
            <a:endParaRPr lang="en-US" sz="1900" b="1" dirty="0">
              <a:solidFill>
                <a:schemeClr val="tx1"/>
              </a:solidFill>
              <a:latin typeface="Quicksand" panose="020B0604020202020204" charset="0"/>
              <a:cs typeface="Times New Roman" panose="02020603050405020304" pitchFamily="18" charset="0"/>
            </a:endParaRPr>
          </a:p>
          <a:p>
            <a:pPr marL="377190" indent="-285750">
              <a:spcBef>
                <a:spcPts val="600"/>
              </a:spcBef>
              <a:buClrTx/>
              <a:buFont typeface="Arial" panose="020B0604020202020204" pitchFamily="34" charset="0"/>
              <a:buChar char="•"/>
            </a:pPr>
            <a:r>
              <a:rPr lang="en-US" sz="2000" b="1" dirty="0">
                <a:solidFill>
                  <a:schemeClr val="tx1"/>
                </a:solidFill>
                <a:latin typeface="Quicksand" panose="020B0604020202020204" charset="0"/>
                <a:cs typeface="Times New Roman" panose="02020603050405020304" pitchFamily="18" charset="0"/>
              </a:rPr>
              <a:t>Sustainability</a:t>
            </a:r>
            <a:r>
              <a:rPr lang="en-US" sz="1900" b="1" dirty="0">
                <a:solidFill>
                  <a:schemeClr val="tx1"/>
                </a:solidFill>
                <a:latin typeface="Quicksand" panose="020B0604020202020204" charset="0"/>
                <a:cs typeface="Times New Roman" panose="02020603050405020304" pitchFamily="18" charset="0"/>
              </a:rPr>
              <a:t>: </a:t>
            </a:r>
            <a:r>
              <a:rPr lang="en-US" sz="1800" dirty="0">
                <a:solidFill>
                  <a:schemeClr val="tx1"/>
                </a:solidFill>
                <a:latin typeface="Quicksand" panose="020B0604020202020204" charset="0"/>
                <a:cs typeface="Times New Roman" panose="02020603050405020304" pitchFamily="18" charset="0"/>
              </a:rPr>
              <a:t>the team members periodically review the team’s effectiveness; </a:t>
            </a:r>
            <a:endParaRPr lang="en-US" sz="1900" dirty="0">
              <a:solidFill>
                <a:schemeClr val="tx1"/>
              </a:solidFill>
              <a:latin typeface="Quicksand" panose="020B0604020202020204" charset="0"/>
              <a:cs typeface="Times New Roman" panose="02020603050405020304" pitchFamily="18" charset="0"/>
            </a:endParaRPr>
          </a:p>
          <a:p>
            <a:pPr marL="377190" indent="-285750">
              <a:spcBef>
                <a:spcPts val="600"/>
              </a:spcBef>
              <a:buClrTx/>
              <a:buFont typeface="Arial" panose="020B0604020202020204" pitchFamily="34" charset="0"/>
              <a:buChar char="•"/>
            </a:pPr>
            <a:r>
              <a:rPr lang="en-US" sz="2000" b="1" dirty="0">
                <a:solidFill>
                  <a:schemeClr val="tx1"/>
                </a:solidFill>
                <a:latin typeface="Quicksand" panose="020B0604020202020204" charset="0"/>
                <a:cs typeface="Times New Roman" panose="02020603050405020304" pitchFamily="18" charset="0"/>
              </a:rPr>
              <a:t>An ability to act together.</a:t>
            </a:r>
            <a:endParaRPr lang="en-US" sz="2000" dirty="0">
              <a:solidFill>
                <a:schemeClr val="tx1"/>
              </a:solidFill>
              <a:latin typeface="Quicksand" panose="020B0604020202020204" charset="0"/>
              <a:cs typeface="Times New Roman" panose="02020603050405020304" pitchFamily="18" charset="0"/>
            </a:endParaRPr>
          </a:p>
        </p:txBody>
      </p:sp>
      <p:grpSp>
        <p:nvGrpSpPr>
          <p:cNvPr id="24" name="Group 23">
            <a:extLst>
              <a:ext uri="{FF2B5EF4-FFF2-40B4-BE49-F238E27FC236}">
                <a16:creationId xmlns:a16="http://schemas.microsoft.com/office/drawing/2014/main" id="{C7BC6045-8CF9-8892-DDC3-FC8F3A21746E}"/>
              </a:ext>
            </a:extLst>
          </p:cNvPr>
          <p:cNvGrpSpPr/>
          <p:nvPr/>
        </p:nvGrpSpPr>
        <p:grpSpPr>
          <a:xfrm>
            <a:off x="866622" y="521260"/>
            <a:ext cx="6357137" cy="523220"/>
            <a:chOff x="897103" y="576168"/>
            <a:chExt cx="4955058" cy="523220"/>
          </a:xfrm>
        </p:grpSpPr>
        <p:grpSp>
          <p:nvGrpSpPr>
            <p:cNvPr id="25" name="Google Shape;225;p17">
              <a:extLst>
                <a:ext uri="{FF2B5EF4-FFF2-40B4-BE49-F238E27FC236}">
                  <a16:creationId xmlns:a16="http://schemas.microsoft.com/office/drawing/2014/main" id="{D0CBA8F5-A4E1-22E7-0D28-B2BB5EED9CE4}"/>
                </a:ext>
              </a:extLst>
            </p:cNvPr>
            <p:cNvGrpSpPr/>
            <p:nvPr/>
          </p:nvGrpSpPr>
          <p:grpSpPr>
            <a:xfrm>
              <a:off x="897103" y="650902"/>
              <a:ext cx="411402" cy="373752"/>
              <a:chOff x="8095060" y="5664590"/>
              <a:chExt cx="497404" cy="594388"/>
            </a:xfrm>
          </p:grpSpPr>
          <p:grpSp>
            <p:nvGrpSpPr>
              <p:cNvPr id="27" name="Google Shape;226;p17">
                <a:extLst>
                  <a:ext uri="{FF2B5EF4-FFF2-40B4-BE49-F238E27FC236}">
                    <a16:creationId xmlns:a16="http://schemas.microsoft.com/office/drawing/2014/main" id="{29D05122-EFF3-00DE-7281-A7ADDA601D72}"/>
                  </a:ext>
                </a:extLst>
              </p:cNvPr>
              <p:cNvGrpSpPr/>
              <p:nvPr/>
            </p:nvGrpSpPr>
            <p:grpSpPr>
              <a:xfrm>
                <a:off x="8095060" y="5969027"/>
                <a:ext cx="497404" cy="289951"/>
                <a:chOff x="8095060" y="5969027"/>
                <a:chExt cx="497404" cy="289951"/>
              </a:xfrm>
            </p:grpSpPr>
            <p:sp>
              <p:nvSpPr>
                <p:cNvPr id="40" name="Google Shape;227;p17">
                  <a:extLst>
                    <a:ext uri="{FF2B5EF4-FFF2-40B4-BE49-F238E27FC236}">
                      <a16:creationId xmlns:a16="http://schemas.microsoft.com/office/drawing/2014/main" id="{4DE5323A-3881-9DB4-7CCD-571B55BA35F2}"/>
                    </a:ext>
                  </a:extLst>
                </p:cNvPr>
                <p:cNvSpPr/>
                <p:nvPr/>
              </p:nvSpPr>
              <p:spPr>
                <a:xfrm>
                  <a:off x="8095060" y="5969027"/>
                  <a:ext cx="497402" cy="248408"/>
                </a:xfrm>
                <a:custGeom>
                  <a:avLst/>
                  <a:gdLst/>
                  <a:ahLst/>
                  <a:cxnLst/>
                  <a:rect l="l" t="t" r="r" b="b"/>
                  <a:pathLst>
                    <a:path w="2340" h="1166" extrusionOk="0">
                      <a:moveTo>
                        <a:pt x="1754" y="292"/>
                      </a:moveTo>
                      <a:lnTo>
                        <a:pt x="1170" y="0"/>
                      </a:lnTo>
                      <a:lnTo>
                        <a:pt x="587" y="292"/>
                      </a:lnTo>
                      <a:lnTo>
                        <a:pt x="0" y="584"/>
                      </a:lnTo>
                      <a:lnTo>
                        <a:pt x="587" y="876"/>
                      </a:lnTo>
                      <a:lnTo>
                        <a:pt x="1170" y="1166"/>
                      </a:lnTo>
                      <a:lnTo>
                        <a:pt x="1754" y="876"/>
                      </a:lnTo>
                      <a:lnTo>
                        <a:pt x="2340" y="584"/>
                      </a:lnTo>
                      <a:lnTo>
                        <a:pt x="1754" y="292"/>
                      </a:lnTo>
                      <a:close/>
                    </a:path>
                  </a:pathLst>
                </a:custGeom>
                <a:solidFill>
                  <a:srgbClr val="B4A7D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tx1"/>
                    </a:solidFill>
                    <a:latin typeface="Quicksand" panose="020B0604020202020204" charset="0"/>
                    <a:ea typeface="Calibri"/>
                    <a:cs typeface="Calibri"/>
                    <a:sym typeface="Calibri"/>
                  </a:endParaRPr>
                </a:p>
              </p:txBody>
            </p:sp>
            <p:sp>
              <p:nvSpPr>
                <p:cNvPr id="41" name="Google Shape;228;p17">
                  <a:extLst>
                    <a:ext uri="{FF2B5EF4-FFF2-40B4-BE49-F238E27FC236}">
                      <a16:creationId xmlns:a16="http://schemas.microsoft.com/office/drawing/2014/main" id="{7EC6F055-5854-7047-5D38-B4A2C57D519D}"/>
                    </a:ext>
                  </a:extLst>
                </p:cNvPr>
                <p:cNvSpPr/>
                <p:nvPr/>
              </p:nvSpPr>
              <p:spPr>
                <a:xfrm>
                  <a:off x="8095060" y="6092592"/>
                  <a:ext cx="248701" cy="166386"/>
                </a:xfrm>
                <a:custGeom>
                  <a:avLst/>
                  <a:gdLst/>
                  <a:ahLst/>
                  <a:cxnLst/>
                  <a:rect l="l" t="t" r="r" b="b"/>
                  <a:pathLst>
                    <a:path w="1170" h="781" extrusionOk="0">
                      <a:moveTo>
                        <a:pt x="0" y="0"/>
                      </a:moveTo>
                      <a:lnTo>
                        <a:pt x="0" y="197"/>
                      </a:lnTo>
                      <a:lnTo>
                        <a:pt x="1170" y="781"/>
                      </a:lnTo>
                      <a:lnTo>
                        <a:pt x="1170" y="582"/>
                      </a:lnTo>
                      <a:lnTo>
                        <a:pt x="0" y="0"/>
                      </a:lnTo>
                      <a:close/>
                    </a:path>
                  </a:pathLst>
                </a:custGeom>
                <a:solidFill>
                  <a:srgbClr val="8E7CC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tx1"/>
                    </a:solidFill>
                    <a:latin typeface="Quicksand" panose="020B0604020202020204" charset="0"/>
                    <a:ea typeface="Calibri"/>
                    <a:cs typeface="Calibri"/>
                    <a:sym typeface="Calibri"/>
                  </a:endParaRPr>
                </a:p>
              </p:txBody>
            </p:sp>
            <p:sp>
              <p:nvSpPr>
                <p:cNvPr id="42" name="Google Shape;229;p17">
                  <a:extLst>
                    <a:ext uri="{FF2B5EF4-FFF2-40B4-BE49-F238E27FC236}">
                      <a16:creationId xmlns:a16="http://schemas.microsoft.com/office/drawing/2014/main" id="{5DE6A901-BA33-1A0E-333F-74DA5427C54D}"/>
                    </a:ext>
                  </a:extLst>
                </p:cNvPr>
                <p:cNvSpPr/>
                <p:nvPr/>
              </p:nvSpPr>
              <p:spPr>
                <a:xfrm>
                  <a:off x="8343763" y="6092592"/>
                  <a:ext cx="248701" cy="166386"/>
                </a:xfrm>
                <a:custGeom>
                  <a:avLst/>
                  <a:gdLst/>
                  <a:ahLst/>
                  <a:cxnLst/>
                  <a:rect l="l" t="t" r="r" b="b"/>
                  <a:pathLst>
                    <a:path w="1170" h="781" extrusionOk="0">
                      <a:moveTo>
                        <a:pt x="1170" y="0"/>
                      </a:moveTo>
                      <a:lnTo>
                        <a:pt x="0" y="582"/>
                      </a:lnTo>
                      <a:lnTo>
                        <a:pt x="0" y="781"/>
                      </a:lnTo>
                      <a:lnTo>
                        <a:pt x="1170" y="197"/>
                      </a:lnTo>
                      <a:lnTo>
                        <a:pt x="1170" y="0"/>
                      </a:lnTo>
                      <a:close/>
                    </a:path>
                  </a:pathLst>
                </a:custGeom>
                <a:solidFill>
                  <a:srgbClr val="674EA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tx1"/>
                    </a:solidFill>
                    <a:latin typeface="Quicksand" panose="020B0604020202020204" charset="0"/>
                    <a:ea typeface="Calibri"/>
                    <a:cs typeface="Calibri"/>
                    <a:sym typeface="Calibri"/>
                  </a:endParaRPr>
                </a:p>
              </p:txBody>
            </p:sp>
          </p:grpSp>
          <p:grpSp>
            <p:nvGrpSpPr>
              <p:cNvPr id="28" name="Google Shape;230;p17">
                <a:extLst>
                  <a:ext uri="{FF2B5EF4-FFF2-40B4-BE49-F238E27FC236}">
                    <a16:creationId xmlns:a16="http://schemas.microsoft.com/office/drawing/2014/main" id="{5F40B8F7-1E78-3071-9DB3-5E5EB096D050}"/>
                  </a:ext>
                </a:extLst>
              </p:cNvPr>
              <p:cNvGrpSpPr/>
              <p:nvPr/>
            </p:nvGrpSpPr>
            <p:grpSpPr>
              <a:xfrm>
                <a:off x="8095060" y="5867832"/>
                <a:ext cx="497404" cy="289312"/>
                <a:chOff x="8095060" y="5867832"/>
                <a:chExt cx="497404" cy="289312"/>
              </a:xfrm>
            </p:grpSpPr>
            <p:sp>
              <p:nvSpPr>
                <p:cNvPr id="37" name="Google Shape;231;p17">
                  <a:extLst>
                    <a:ext uri="{FF2B5EF4-FFF2-40B4-BE49-F238E27FC236}">
                      <a16:creationId xmlns:a16="http://schemas.microsoft.com/office/drawing/2014/main" id="{34A6E7DE-38B8-E828-C56D-E83215D2925E}"/>
                    </a:ext>
                  </a:extLst>
                </p:cNvPr>
                <p:cNvSpPr/>
                <p:nvPr/>
              </p:nvSpPr>
              <p:spPr>
                <a:xfrm>
                  <a:off x="8095060" y="5867832"/>
                  <a:ext cx="497402" cy="248195"/>
                </a:xfrm>
                <a:custGeom>
                  <a:avLst/>
                  <a:gdLst/>
                  <a:ahLst/>
                  <a:cxnLst/>
                  <a:rect l="l" t="t" r="r" b="b"/>
                  <a:pathLst>
                    <a:path w="2340" h="1165" extrusionOk="0">
                      <a:moveTo>
                        <a:pt x="1754" y="292"/>
                      </a:moveTo>
                      <a:lnTo>
                        <a:pt x="1170" y="0"/>
                      </a:lnTo>
                      <a:lnTo>
                        <a:pt x="587" y="292"/>
                      </a:lnTo>
                      <a:lnTo>
                        <a:pt x="0" y="581"/>
                      </a:lnTo>
                      <a:lnTo>
                        <a:pt x="587" y="873"/>
                      </a:lnTo>
                      <a:lnTo>
                        <a:pt x="1170" y="1165"/>
                      </a:lnTo>
                      <a:lnTo>
                        <a:pt x="1754" y="873"/>
                      </a:lnTo>
                      <a:lnTo>
                        <a:pt x="2340" y="581"/>
                      </a:lnTo>
                      <a:lnTo>
                        <a:pt x="1754" y="292"/>
                      </a:lnTo>
                      <a:close/>
                    </a:path>
                  </a:pathLst>
                </a:custGeom>
                <a:solidFill>
                  <a:srgbClr val="A4C2F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tx1"/>
                    </a:solidFill>
                    <a:latin typeface="Quicksand" panose="020B0604020202020204" charset="0"/>
                    <a:ea typeface="Calibri"/>
                    <a:cs typeface="Calibri"/>
                    <a:sym typeface="Calibri"/>
                  </a:endParaRPr>
                </a:p>
              </p:txBody>
            </p:sp>
            <p:sp>
              <p:nvSpPr>
                <p:cNvPr id="38" name="Google Shape;232;p17">
                  <a:extLst>
                    <a:ext uri="{FF2B5EF4-FFF2-40B4-BE49-F238E27FC236}">
                      <a16:creationId xmlns:a16="http://schemas.microsoft.com/office/drawing/2014/main" id="{0A64370C-CFA7-E6A4-3F0A-3E50C3560CDA}"/>
                    </a:ext>
                  </a:extLst>
                </p:cNvPr>
                <p:cNvSpPr/>
                <p:nvPr/>
              </p:nvSpPr>
              <p:spPr>
                <a:xfrm>
                  <a:off x="8095060" y="5990758"/>
                  <a:ext cx="248701" cy="166386"/>
                </a:xfrm>
                <a:custGeom>
                  <a:avLst/>
                  <a:gdLst/>
                  <a:ahLst/>
                  <a:cxnLst/>
                  <a:rect l="l" t="t" r="r" b="b"/>
                  <a:pathLst>
                    <a:path w="1170" h="781" extrusionOk="0">
                      <a:moveTo>
                        <a:pt x="0" y="0"/>
                      </a:moveTo>
                      <a:lnTo>
                        <a:pt x="0" y="199"/>
                      </a:lnTo>
                      <a:lnTo>
                        <a:pt x="1170" y="781"/>
                      </a:lnTo>
                      <a:lnTo>
                        <a:pt x="1170" y="584"/>
                      </a:lnTo>
                      <a:lnTo>
                        <a:pt x="0" y="0"/>
                      </a:lnTo>
                      <a:close/>
                    </a:path>
                  </a:pathLst>
                </a:custGeom>
                <a:solidFill>
                  <a:srgbClr val="6D9EE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tx1"/>
                    </a:solidFill>
                    <a:latin typeface="Quicksand" panose="020B0604020202020204" charset="0"/>
                    <a:ea typeface="Calibri"/>
                    <a:cs typeface="Calibri"/>
                    <a:sym typeface="Calibri"/>
                  </a:endParaRPr>
                </a:p>
              </p:txBody>
            </p:sp>
            <p:sp>
              <p:nvSpPr>
                <p:cNvPr id="39" name="Google Shape;233;p17">
                  <a:extLst>
                    <a:ext uri="{FF2B5EF4-FFF2-40B4-BE49-F238E27FC236}">
                      <a16:creationId xmlns:a16="http://schemas.microsoft.com/office/drawing/2014/main" id="{55240FB7-9A00-795B-4845-343E96F11C60}"/>
                    </a:ext>
                  </a:extLst>
                </p:cNvPr>
                <p:cNvSpPr/>
                <p:nvPr/>
              </p:nvSpPr>
              <p:spPr>
                <a:xfrm>
                  <a:off x="8343763" y="5990758"/>
                  <a:ext cx="248701" cy="166386"/>
                </a:xfrm>
                <a:custGeom>
                  <a:avLst/>
                  <a:gdLst/>
                  <a:ahLst/>
                  <a:cxnLst/>
                  <a:rect l="l" t="t" r="r" b="b"/>
                  <a:pathLst>
                    <a:path w="1170" h="781" extrusionOk="0">
                      <a:moveTo>
                        <a:pt x="1170" y="0"/>
                      </a:moveTo>
                      <a:lnTo>
                        <a:pt x="0" y="584"/>
                      </a:lnTo>
                      <a:lnTo>
                        <a:pt x="0" y="781"/>
                      </a:lnTo>
                      <a:lnTo>
                        <a:pt x="1170" y="199"/>
                      </a:lnTo>
                      <a:lnTo>
                        <a:pt x="1170" y="0"/>
                      </a:ln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tx1"/>
                    </a:solidFill>
                    <a:latin typeface="Quicksand" panose="020B0604020202020204" charset="0"/>
                    <a:ea typeface="Calibri"/>
                    <a:cs typeface="Calibri"/>
                    <a:sym typeface="Calibri"/>
                  </a:endParaRPr>
                </a:p>
              </p:txBody>
            </p:sp>
          </p:grpSp>
          <p:grpSp>
            <p:nvGrpSpPr>
              <p:cNvPr id="29" name="Google Shape;234;p17">
                <a:extLst>
                  <a:ext uri="{FF2B5EF4-FFF2-40B4-BE49-F238E27FC236}">
                    <a16:creationId xmlns:a16="http://schemas.microsoft.com/office/drawing/2014/main" id="{08EDB22D-516D-DA0C-5820-451428440B3D}"/>
                  </a:ext>
                </a:extLst>
              </p:cNvPr>
              <p:cNvGrpSpPr/>
              <p:nvPr/>
            </p:nvGrpSpPr>
            <p:grpSpPr>
              <a:xfrm>
                <a:off x="8095060" y="5765998"/>
                <a:ext cx="497404" cy="289312"/>
                <a:chOff x="8095060" y="5765998"/>
                <a:chExt cx="497404" cy="289312"/>
              </a:xfrm>
            </p:grpSpPr>
            <p:sp>
              <p:nvSpPr>
                <p:cNvPr id="34" name="Google Shape;235;p17">
                  <a:extLst>
                    <a:ext uri="{FF2B5EF4-FFF2-40B4-BE49-F238E27FC236}">
                      <a16:creationId xmlns:a16="http://schemas.microsoft.com/office/drawing/2014/main" id="{0D2F1D27-0C95-5319-AF63-B8148CEE6DAE}"/>
                    </a:ext>
                  </a:extLst>
                </p:cNvPr>
                <p:cNvSpPr/>
                <p:nvPr/>
              </p:nvSpPr>
              <p:spPr>
                <a:xfrm>
                  <a:off x="8095060" y="5765998"/>
                  <a:ext cx="497402" cy="248195"/>
                </a:xfrm>
                <a:custGeom>
                  <a:avLst/>
                  <a:gdLst/>
                  <a:ahLst/>
                  <a:cxnLst/>
                  <a:rect l="l" t="t" r="r" b="b"/>
                  <a:pathLst>
                    <a:path w="2340" h="1165" extrusionOk="0">
                      <a:moveTo>
                        <a:pt x="1754" y="292"/>
                      </a:moveTo>
                      <a:lnTo>
                        <a:pt x="1170" y="0"/>
                      </a:lnTo>
                      <a:lnTo>
                        <a:pt x="587" y="292"/>
                      </a:lnTo>
                      <a:lnTo>
                        <a:pt x="0" y="584"/>
                      </a:lnTo>
                      <a:lnTo>
                        <a:pt x="587" y="873"/>
                      </a:lnTo>
                      <a:lnTo>
                        <a:pt x="1170" y="1165"/>
                      </a:lnTo>
                      <a:lnTo>
                        <a:pt x="1754" y="873"/>
                      </a:lnTo>
                      <a:lnTo>
                        <a:pt x="2340" y="584"/>
                      </a:lnTo>
                      <a:lnTo>
                        <a:pt x="1754" y="292"/>
                      </a:lnTo>
                      <a:close/>
                    </a:path>
                  </a:pathLst>
                </a:custGeom>
                <a:solidFill>
                  <a:srgbClr val="B6D7A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tx1"/>
                    </a:solidFill>
                    <a:latin typeface="Quicksand" panose="020B0604020202020204" charset="0"/>
                    <a:ea typeface="Calibri"/>
                    <a:cs typeface="Calibri"/>
                    <a:sym typeface="Calibri"/>
                  </a:endParaRPr>
                </a:p>
              </p:txBody>
            </p:sp>
            <p:sp>
              <p:nvSpPr>
                <p:cNvPr id="35" name="Google Shape;236;p17">
                  <a:extLst>
                    <a:ext uri="{FF2B5EF4-FFF2-40B4-BE49-F238E27FC236}">
                      <a16:creationId xmlns:a16="http://schemas.microsoft.com/office/drawing/2014/main" id="{C94AFAA1-C76C-0A58-272F-479CBFA25DF0}"/>
                    </a:ext>
                  </a:extLst>
                </p:cNvPr>
                <p:cNvSpPr/>
                <p:nvPr/>
              </p:nvSpPr>
              <p:spPr>
                <a:xfrm>
                  <a:off x="8095060" y="5889563"/>
                  <a:ext cx="248701" cy="165747"/>
                </a:xfrm>
                <a:custGeom>
                  <a:avLst/>
                  <a:gdLst/>
                  <a:ahLst/>
                  <a:cxnLst/>
                  <a:rect l="l" t="t" r="r" b="b"/>
                  <a:pathLst>
                    <a:path w="1170" h="778" extrusionOk="0">
                      <a:moveTo>
                        <a:pt x="0" y="0"/>
                      </a:moveTo>
                      <a:lnTo>
                        <a:pt x="0" y="196"/>
                      </a:lnTo>
                      <a:lnTo>
                        <a:pt x="1170" y="778"/>
                      </a:lnTo>
                      <a:lnTo>
                        <a:pt x="1170" y="581"/>
                      </a:lnTo>
                      <a:lnTo>
                        <a:pt x="0" y="0"/>
                      </a:lnTo>
                      <a:close/>
                    </a:path>
                  </a:pathLst>
                </a:custGeom>
                <a:solidFill>
                  <a:srgbClr val="93C47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tx1"/>
                    </a:solidFill>
                    <a:latin typeface="Quicksand" panose="020B0604020202020204" charset="0"/>
                    <a:ea typeface="Calibri"/>
                    <a:cs typeface="Calibri"/>
                    <a:sym typeface="Calibri"/>
                  </a:endParaRPr>
                </a:p>
              </p:txBody>
            </p:sp>
            <p:sp>
              <p:nvSpPr>
                <p:cNvPr id="36" name="Google Shape;237;p17">
                  <a:extLst>
                    <a:ext uri="{FF2B5EF4-FFF2-40B4-BE49-F238E27FC236}">
                      <a16:creationId xmlns:a16="http://schemas.microsoft.com/office/drawing/2014/main" id="{3E299E92-1D82-99E9-D17F-34AEEB1C505D}"/>
                    </a:ext>
                  </a:extLst>
                </p:cNvPr>
                <p:cNvSpPr/>
                <p:nvPr/>
              </p:nvSpPr>
              <p:spPr>
                <a:xfrm>
                  <a:off x="8343763" y="5889563"/>
                  <a:ext cx="248701" cy="165747"/>
                </a:xfrm>
                <a:custGeom>
                  <a:avLst/>
                  <a:gdLst/>
                  <a:ahLst/>
                  <a:cxnLst/>
                  <a:rect l="l" t="t" r="r" b="b"/>
                  <a:pathLst>
                    <a:path w="1170" h="778" extrusionOk="0">
                      <a:moveTo>
                        <a:pt x="1170" y="0"/>
                      </a:moveTo>
                      <a:lnTo>
                        <a:pt x="0" y="581"/>
                      </a:lnTo>
                      <a:lnTo>
                        <a:pt x="0" y="778"/>
                      </a:lnTo>
                      <a:lnTo>
                        <a:pt x="1170" y="196"/>
                      </a:lnTo>
                      <a:lnTo>
                        <a:pt x="1170" y="0"/>
                      </a:ln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tx1"/>
                    </a:solidFill>
                    <a:latin typeface="Quicksand" panose="020B0604020202020204" charset="0"/>
                    <a:ea typeface="Calibri"/>
                    <a:cs typeface="Calibri"/>
                    <a:sym typeface="Calibri"/>
                  </a:endParaRPr>
                </a:p>
              </p:txBody>
            </p:sp>
          </p:grpSp>
          <p:grpSp>
            <p:nvGrpSpPr>
              <p:cNvPr id="30" name="Google Shape;238;p17">
                <a:extLst>
                  <a:ext uri="{FF2B5EF4-FFF2-40B4-BE49-F238E27FC236}">
                    <a16:creationId xmlns:a16="http://schemas.microsoft.com/office/drawing/2014/main" id="{37AAC618-F24C-3F13-AE0D-55D3BD60DD0A}"/>
                  </a:ext>
                </a:extLst>
              </p:cNvPr>
              <p:cNvGrpSpPr/>
              <p:nvPr/>
            </p:nvGrpSpPr>
            <p:grpSpPr>
              <a:xfrm>
                <a:off x="8095060" y="5664590"/>
                <a:ext cx="497404" cy="290163"/>
                <a:chOff x="8095060" y="5664590"/>
                <a:chExt cx="497404" cy="290163"/>
              </a:xfrm>
            </p:grpSpPr>
            <p:sp>
              <p:nvSpPr>
                <p:cNvPr id="31" name="Google Shape;239;p17">
                  <a:extLst>
                    <a:ext uri="{FF2B5EF4-FFF2-40B4-BE49-F238E27FC236}">
                      <a16:creationId xmlns:a16="http://schemas.microsoft.com/office/drawing/2014/main" id="{FD6ABB28-A6E9-2B6B-4825-DAF656D0BE35}"/>
                    </a:ext>
                  </a:extLst>
                </p:cNvPr>
                <p:cNvSpPr/>
                <p:nvPr/>
              </p:nvSpPr>
              <p:spPr>
                <a:xfrm>
                  <a:off x="8095060" y="5664590"/>
                  <a:ext cx="497402" cy="248408"/>
                </a:xfrm>
                <a:custGeom>
                  <a:avLst/>
                  <a:gdLst/>
                  <a:ahLst/>
                  <a:cxnLst/>
                  <a:rect l="l" t="t" r="r" b="b"/>
                  <a:pathLst>
                    <a:path w="2340" h="1166" extrusionOk="0">
                      <a:moveTo>
                        <a:pt x="1754" y="290"/>
                      </a:moveTo>
                      <a:lnTo>
                        <a:pt x="1170" y="0"/>
                      </a:lnTo>
                      <a:lnTo>
                        <a:pt x="587" y="290"/>
                      </a:lnTo>
                      <a:lnTo>
                        <a:pt x="0" y="582"/>
                      </a:lnTo>
                      <a:lnTo>
                        <a:pt x="587" y="874"/>
                      </a:lnTo>
                      <a:lnTo>
                        <a:pt x="1170" y="1166"/>
                      </a:lnTo>
                      <a:lnTo>
                        <a:pt x="1754" y="874"/>
                      </a:lnTo>
                      <a:lnTo>
                        <a:pt x="2340" y="582"/>
                      </a:lnTo>
                      <a:lnTo>
                        <a:pt x="1754" y="290"/>
                      </a:lnTo>
                      <a:close/>
                    </a:path>
                  </a:pathLst>
                </a:custGeom>
                <a:solidFill>
                  <a:srgbClr val="FFE59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tx1"/>
                    </a:solidFill>
                    <a:latin typeface="Quicksand" panose="020B0604020202020204" charset="0"/>
                    <a:ea typeface="Calibri"/>
                    <a:cs typeface="Calibri"/>
                    <a:sym typeface="Calibri"/>
                  </a:endParaRPr>
                </a:p>
              </p:txBody>
            </p:sp>
            <p:sp>
              <p:nvSpPr>
                <p:cNvPr id="32" name="Google Shape;240;p17">
                  <a:extLst>
                    <a:ext uri="{FF2B5EF4-FFF2-40B4-BE49-F238E27FC236}">
                      <a16:creationId xmlns:a16="http://schemas.microsoft.com/office/drawing/2014/main" id="{3DD96810-6D6B-5B0D-00C5-ADE724CE5FCC}"/>
                    </a:ext>
                  </a:extLst>
                </p:cNvPr>
                <p:cNvSpPr/>
                <p:nvPr/>
              </p:nvSpPr>
              <p:spPr>
                <a:xfrm>
                  <a:off x="8095060" y="5788580"/>
                  <a:ext cx="248701" cy="166173"/>
                </a:xfrm>
                <a:custGeom>
                  <a:avLst/>
                  <a:gdLst/>
                  <a:ahLst/>
                  <a:cxnLst/>
                  <a:rect l="l" t="t" r="r" b="b"/>
                  <a:pathLst>
                    <a:path w="1170" h="780" extrusionOk="0">
                      <a:moveTo>
                        <a:pt x="0" y="0"/>
                      </a:moveTo>
                      <a:lnTo>
                        <a:pt x="0" y="196"/>
                      </a:lnTo>
                      <a:lnTo>
                        <a:pt x="1170" y="780"/>
                      </a:lnTo>
                      <a:lnTo>
                        <a:pt x="1170" y="584"/>
                      </a:lnTo>
                      <a:lnTo>
                        <a:pt x="0" y="0"/>
                      </a:lnTo>
                      <a:close/>
                    </a:path>
                  </a:pathLst>
                </a:custGeom>
                <a:solidFill>
                  <a:srgbClr val="FFD96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tx1"/>
                    </a:solidFill>
                    <a:latin typeface="Quicksand" panose="020B0604020202020204" charset="0"/>
                    <a:ea typeface="Calibri"/>
                    <a:cs typeface="Calibri"/>
                    <a:sym typeface="Calibri"/>
                  </a:endParaRPr>
                </a:p>
              </p:txBody>
            </p:sp>
            <p:sp>
              <p:nvSpPr>
                <p:cNvPr id="33" name="Google Shape;241;p17">
                  <a:extLst>
                    <a:ext uri="{FF2B5EF4-FFF2-40B4-BE49-F238E27FC236}">
                      <a16:creationId xmlns:a16="http://schemas.microsoft.com/office/drawing/2014/main" id="{BA4E3171-3377-8EDD-B31B-1C8264CD136E}"/>
                    </a:ext>
                  </a:extLst>
                </p:cNvPr>
                <p:cNvSpPr/>
                <p:nvPr/>
              </p:nvSpPr>
              <p:spPr>
                <a:xfrm>
                  <a:off x="8343763" y="5788580"/>
                  <a:ext cx="248701" cy="166173"/>
                </a:xfrm>
                <a:custGeom>
                  <a:avLst/>
                  <a:gdLst/>
                  <a:ahLst/>
                  <a:cxnLst/>
                  <a:rect l="l" t="t" r="r" b="b"/>
                  <a:pathLst>
                    <a:path w="1170" h="780" extrusionOk="0">
                      <a:moveTo>
                        <a:pt x="1170" y="0"/>
                      </a:moveTo>
                      <a:lnTo>
                        <a:pt x="0" y="584"/>
                      </a:lnTo>
                      <a:lnTo>
                        <a:pt x="0" y="780"/>
                      </a:lnTo>
                      <a:lnTo>
                        <a:pt x="1170" y="196"/>
                      </a:lnTo>
                      <a:lnTo>
                        <a:pt x="1170" y="0"/>
                      </a:lnTo>
                      <a:close/>
                    </a:path>
                  </a:pathLst>
                </a:custGeom>
                <a:solidFill>
                  <a:srgbClr val="F1C23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tx1"/>
                    </a:solidFill>
                    <a:latin typeface="Quicksand" panose="020B0604020202020204" charset="0"/>
                    <a:ea typeface="Calibri"/>
                    <a:cs typeface="Calibri"/>
                    <a:sym typeface="Calibri"/>
                  </a:endParaRPr>
                </a:p>
              </p:txBody>
            </p:sp>
          </p:grpSp>
        </p:grpSp>
        <p:sp>
          <p:nvSpPr>
            <p:cNvPr id="26" name="TextBox 25">
              <a:extLst>
                <a:ext uri="{FF2B5EF4-FFF2-40B4-BE49-F238E27FC236}">
                  <a16:creationId xmlns:a16="http://schemas.microsoft.com/office/drawing/2014/main" id="{11F09D16-F717-3F86-0E73-4D1739102E6D}"/>
                </a:ext>
              </a:extLst>
            </p:cNvPr>
            <p:cNvSpPr txBox="1"/>
            <p:nvPr/>
          </p:nvSpPr>
          <p:spPr>
            <a:xfrm>
              <a:off x="1280161" y="576168"/>
              <a:ext cx="4572000" cy="523220"/>
            </a:xfrm>
            <a:prstGeom prst="rect">
              <a:avLst/>
            </a:prstGeom>
            <a:noFill/>
          </p:spPr>
          <p:txBody>
            <a:bodyPr wrap="square">
              <a:spAutoFit/>
            </a:bodyPr>
            <a:lstStyle/>
            <a:p>
              <a:pPr marL="91440" algn="l"/>
              <a:r>
                <a:rPr lang="en-US" sz="2800" b="1" dirty="0">
                  <a:solidFill>
                    <a:schemeClr val="tx1"/>
                  </a:solidFill>
                  <a:latin typeface="Quicksand" panose="020B0604020202020204" charset="0"/>
                  <a:cs typeface="Times New Roman" panose="02020603050405020304" pitchFamily="18" charset="0"/>
                </a:rPr>
                <a:t>TEAM CHARACTERISTICS </a:t>
              </a:r>
              <a:r>
                <a:rPr lang="en-US" sz="2000" dirty="0">
                  <a:solidFill>
                    <a:schemeClr val="tx1"/>
                  </a:solidFill>
                  <a:latin typeface="Quicksand" panose="020B0604020202020204" charset="0"/>
                  <a:cs typeface="Times New Roman" panose="02020603050405020304" pitchFamily="18" charset="0"/>
                </a:rPr>
                <a:t>(cont.)</a:t>
              </a:r>
              <a:endParaRPr lang="en-US" sz="2800" dirty="0">
                <a:solidFill>
                  <a:schemeClr val="tx1"/>
                </a:solidFill>
                <a:latin typeface="Quicksand" panose="020B0604020202020204" charset="0"/>
                <a:cs typeface="Times New Roman" panose="02020603050405020304" pitchFamily="18" charset="0"/>
              </a:endParaRPr>
            </a:p>
          </p:txBody>
        </p:sp>
      </p:grpSp>
      <p:pic>
        <p:nvPicPr>
          <p:cNvPr id="43" name="Picture 42" descr="A group of people in suits&#10;&#10;Description automatically generated with low confidence">
            <a:extLst>
              <a:ext uri="{FF2B5EF4-FFF2-40B4-BE49-F238E27FC236}">
                <a16:creationId xmlns:a16="http://schemas.microsoft.com/office/drawing/2014/main" id="{A9EF9333-8D7C-029A-C3EE-21202AB0FD8A}"/>
              </a:ext>
            </a:extLst>
          </p:cNvPr>
          <p:cNvPicPr>
            <a:picLocks noChangeAspect="1"/>
          </p:cNvPicPr>
          <p:nvPr/>
        </p:nvPicPr>
        <p:blipFill>
          <a:blip r:embed="rId3"/>
          <a:stretch>
            <a:fillRect/>
          </a:stretch>
        </p:blipFill>
        <p:spPr>
          <a:xfrm>
            <a:off x="6022468" y="2134742"/>
            <a:ext cx="2775039" cy="2775039"/>
          </a:xfrm>
          <a:prstGeom prst="rect">
            <a:avLst/>
          </a:prstGeom>
        </p:spPr>
      </p:pic>
    </p:spTree>
    <p:extLst>
      <p:ext uri="{BB962C8B-B14F-4D97-AF65-F5344CB8AC3E}">
        <p14:creationId xmlns:p14="http://schemas.microsoft.com/office/powerpoint/2010/main" val="4211249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2">
                                            <p:txEl>
                                              <p:pRg st="0" end="0"/>
                                            </p:txEl>
                                          </p:spTgt>
                                        </p:tgtEl>
                                        <p:attrNameLst>
                                          <p:attrName>style.visibility</p:attrName>
                                        </p:attrNameLst>
                                      </p:cBhvr>
                                      <p:to>
                                        <p:strVal val="visible"/>
                                      </p:to>
                                    </p:set>
                                    <p:anim calcmode="lin" valueType="num">
                                      <p:cBhvr additive="base">
                                        <p:cTn id="7" dur="500" fill="hold"/>
                                        <p:tgtEl>
                                          <p:spTgt spid="2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2">
                                            <p:txEl>
                                              <p:pRg st="1" end="1"/>
                                            </p:txEl>
                                          </p:spTgt>
                                        </p:tgtEl>
                                        <p:attrNameLst>
                                          <p:attrName>style.visibility</p:attrName>
                                        </p:attrNameLst>
                                      </p:cBhvr>
                                      <p:to>
                                        <p:strVal val="visible"/>
                                      </p:to>
                                    </p:set>
                                    <p:anim calcmode="lin" valueType="num">
                                      <p:cBhvr additive="base">
                                        <p:cTn id="13" dur="500" fill="hold"/>
                                        <p:tgtEl>
                                          <p:spTgt spid="22">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2">
                                            <p:txEl>
                                              <p:pRg st="2" end="2"/>
                                            </p:txEl>
                                          </p:spTgt>
                                        </p:tgtEl>
                                        <p:attrNameLst>
                                          <p:attrName>style.visibility</p:attrName>
                                        </p:attrNameLst>
                                      </p:cBhvr>
                                      <p:to>
                                        <p:strVal val="visible"/>
                                      </p:to>
                                    </p:set>
                                    <p:anim calcmode="lin" valueType="num">
                                      <p:cBhvr additive="base">
                                        <p:cTn id="19" dur="500" fill="hold"/>
                                        <p:tgtEl>
                                          <p:spTgt spid="22">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2">
                                            <p:txEl>
                                              <p:pRg st="3" end="3"/>
                                            </p:txEl>
                                          </p:spTgt>
                                        </p:tgtEl>
                                        <p:attrNameLst>
                                          <p:attrName>style.visibility</p:attrName>
                                        </p:attrNameLst>
                                      </p:cBhvr>
                                      <p:to>
                                        <p:strVal val="visible"/>
                                      </p:to>
                                    </p:set>
                                    <p:anim calcmode="lin" valueType="num">
                                      <p:cBhvr additive="base">
                                        <p:cTn id="25" dur="500" fill="hold"/>
                                        <p:tgtEl>
                                          <p:spTgt spid="22">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2">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097E7B8-763B-B859-6BCB-2E9B0F81C85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a:t>
            </a:fld>
            <a:endParaRPr lang="en"/>
          </a:p>
        </p:txBody>
      </p:sp>
      <p:sp>
        <p:nvSpPr>
          <p:cNvPr id="3" name="Title 1">
            <a:extLst>
              <a:ext uri="{FF2B5EF4-FFF2-40B4-BE49-F238E27FC236}">
                <a16:creationId xmlns:a16="http://schemas.microsoft.com/office/drawing/2014/main" id="{76920276-664A-1794-3C85-C6C0ABA22A79}"/>
              </a:ext>
            </a:extLst>
          </p:cNvPr>
          <p:cNvSpPr txBox="1">
            <a:spLocks/>
          </p:cNvSpPr>
          <p:nvPr/>
        </p:nvSpPr>
        <p:spPr>
          <a:xfrm>
            <a:off x="262030" y="408438"/>
            <a:ext cx="1781908" cy="590931"/>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800" b="1" dirty="0">
                <a:effectLst>
                  <a:outerShdw blurRad="38100" dist="38100" dir="2700000" algn="tl">
                    <a:srgbClr val="000000">
                      <a:alpha val="43137"/>
                    </a:srgbClr>
                  </a:outerShdw>
                </a:effectLst>
              </a:rPr>
              <a:t>WORKING RULES</a:t>
            </a:r>
          </a:p>
        </p:txBody>
      </p:sp>
      <p:sp>
        <p:nvSpPr>
          <p:cNvPr id="4" name="Text Placeholder 5">
            <a:extLst>
              <a:ext uri="{FF2B5EF4-FFF2-40B4-BE49-F238E27FC236}">
                <a16:creationId xmlns:a16="http://schemas.microsoft.com/office/drawing/2014/main" id="{35AA20C5-A5B6-DC4C-9B95-BA48BC5EECE5}"/>
              </a:ext>
            </a:extLst>
          </p:cNvPr>
          <p:cNvSpPr txBox="1">
            <a:spLocks/>
          </p:cNvSpPr>
          <p:nvPr/>
        </p:nvSpPr>
        <p:spPr>
          <a:xfrm>
            <a:off x="2326081" y="238256"/>
            <a:ext cx="4528871" cy="341632"/>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400" dirty="0">
                <a:solidFill>
                  <a:schemeClr val="tx1"/>
                </a:solidFill>
              </a:rPr>
              <a:t>For efficiency, please!</a:t>
            </a:r>
          </a:p>
        </p:txBody>
      </p:sp>
      <p:sp>
        <p:nvSpPr>
          <p:cNvPr id="5" name="Slide Number Placeholder 41">
            <a:extLst>
              <a:ext uri="{FF2B5EF4-FFF2-40B4-BE49-F238E27FC236}">
                <a16:creationId xmlns:a16="http://schemas.microsoft.com/office/drawing/2014/main" id="{6040D44B-96FB-BE40-6F53-AAB610B3B946}"/>
              </a:ext>
            </a:extLst>
          </p:cNvPr>
          <p:cNvSpPr txBox="1">
            <a:spLocks/>
          </p:cNvSpPr>
          <p:nvPr/>
        </p:nvSpPr>
        <p:spPr>
          <a:xfrm>
            <a:off x="8574685" y="4737117"/>
            <a:ext cx="373802" cy="273844"/>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defTabSz="685800">
              <a:buClrTx/>
            </a:pPr>
            <a:fld id="{5AE1514C-5E56-4738-A1FF-4B1CFD2A3E36}" type="slidenum">
              <a:rPr lang="en-US" kern="1200" smtClean="0">
                <a:solidFill>
                  <a:schemeClr val="tx1"/>
                </a:solidFill>
                <a:latin typeface="Segoe UI"/>
                <a:ea typeface="+mn-ea"/>
                <a:cs typeface="+mn-cs"/>
              </a:rPr>
              <a:pPr defTabSz="685800">
                <a:buClrTx/>
              </a:pPr>
              <a:t>2</a:t>
            </a:fld>
            <a:endParaRPr lang="en-US" kern="1200" dirty="0">
              <a:solidFill>
                <a:schemeClr val="tx1"/>
              </a:solidFill>
              <a:latin typeface="Segoe UI"/>
              <a:ea typeface="+mn-ea"/>
              <a:cs typeface="+mn-cs"/>
            </a:endParaRPr>
          </a:p>
        </p:txBody>
      </p:sp>
      <p:sp>
        <p:nvSpPr>
          <p:cNvPr id="6" name="TextBox 5">
            <a:extLst>
              <a:ext uri="{FF2B5EF4-FFF2-40B4-BE49-F238E27FC236}">
                <a16:creationId xmlns:a16="http://schemas.microsoft.com/office/drawing/2014/main" id="{DD528E8D-CDAA-4774-F21E-C87BA1E505A7}"/>
              </a:ext>
            </a:extLst>
          </p:cNvPr>
          <p:cNvSpPr txBox="1"/>
          <p:nvPr/>
        </p:nvSpPr>
        <p:spPr>
          <a:xfrm>
            <a:off x="830540" y="4460118"/>
            <a:ext cx="1781909" cy="300082"/>
          </a:xfrm>
          <a:prstGeom prst="rect">
            <a:avLst/>
          </a:prstGeom>
          <a:noFill/>
        </p:spPr>
        <p:txBody>
          <a:bodyPr wrap="square" rtlCol="0">
            <a:spAutoFit/>
          </a:bodyPr>
          <a:lstStyle/>
          <a:p>
            <a:pPr marL="214313" indent="-214313" defTabSz="685800">
              <a:buClrTx/>
              <a:buFont typeface="Arial" panose="020B0604020202020204" pitchFamily="34" charset="0"/>
              <a:buChar char="•"/>
            </a:pPr>
            <a:r>
              <a:rPr lang="en-US" sz="1350" b="1" kern="1200" dirty="0">
                <a:solidFill>
                  <a:schemeClr val="tx1"/>
                </a:solidFill>
                <a:latin typeface="Segoe UI"/>
                <a:ea typeface="+mn-ea"/>
                <a:cs typeface="+mn-cs"/>
              </a:rPr>
              <a:t>BE ON TIME…</a:t>
            </a:r>
          </a:p>
        </p:txBody>
      </p:sp>
      <p:sp>
        <p:nvSpPr>
          <p:cNvPr id="7" name="TextBox 6">
            <a:extLst>
              <a:ext uri="{FF2B5EF4-FFF2-40B4-BE49-F238E27FC236}">
                <a16:creationId xmlns:a16="http://schemas.microsoft.com/office/drawing/2014/main" id="{2C06FEA8-4137-880C-A605-CBF9F1341560}"/>
              </a:ext>
            </a:extLst>
          </p:cNvPr>
          <p:cNvSpPr txBox="1"/>
          <p:nvPr/>
        </p:nvSpPr>
        <p:spPr>
          <a:xfrm>
            <a:off x="6440864" y="2606902"/>
            <a:ext cx="2196171" cy="1223412"/>
          </a:xfrm>
          <a:prstGeom prst="rect">
            <a:avLst/>
          </a:prstGeom>
          <a:noFill/>
        </p:spPr>
        <p:txBody>
          <a:bodyPr wrap="square" rtlCol="0">
            <a:spAutoFit/>
          </a:bodyPr>
          <a:lstStyle/>
          <a:p>
            <a:pPr marL="214313" indent="-214313" defTabSz="685800">
              <a:buClrTx/>
              <a:buFont typeface="Arial" panose="020B0604020202020204" pitchFamily="34" charset="0"/>
              <a:buChar char="•"/>
            </a:pPr>
            <a:r>
              <a:rPr lang="en-US" sz="1350" b="1" kern="1200" dirty="0">
                <a:solidFill>
                  <a:schemeClr val="tx1"/>
                </a:solidFill>
                <a:latin typeface="Segoe UI"/>
                <a:ea typeface="+mn-ea"/>
                <a:cs typeface="+mn-cs"/>
              </a:rPr>
              <a:t>AVOID DISTRACTION</a:t>
            </a:r>
          </a:p>
          <a:p>
            <a:pPr marL="557213" lvl="1" indent="-214313" defTabSz="685800">
              <a:buClrTx/>
              <a:buFont typeface="Arial" panose="020B0604020202020204" pitchFamily="34" charset="0"/>
              <a:buChar char="•"/>
            </a:pPr>
            <a:endParaRPr lang="en-US" sz="600" kern="1200" dirty="0">
              <a:solidFill>
                <a:schemeClr val="tx1"/>
              </a:solidFill>
              <a:latin typeface="Segoe UI"/>
              <a:ea typeface="+mn-ea"/>
              <a:cs typeface="+mn-cs"/>
            </a:endParaRPr>
          </a:p>
          <a:p>
            <a:pPr marL="557213" lvl="1" indent="-214313" defTabSz="685800">
              <a:buClrTx/>
              <a:buFont typeface="Arial" panose="020B0604020202020204" pitchFamily="34" charset="0"/>
              <a:buChar char="•"/>
            </a:pPr>
            <a:r>
              <a:rPr lang="en-US" sz="1350" kern="1200" dirty="0">
                <a:solidFill>
                  <a:schemeClr val="tx1"/>
                </a:solidFill>
                <a:latin typeface="Segoe UI"/>
                <a:ea typeface="+mn-ea"/>
                <a:cs typeface="+mn-cs"/>
              </a:rPr>
              <a:t>Silent phone</a:t>
            </a:r>
          </a:p>
          <a:p>
            <a:pPr marL="557213" lvl="1" indent="-214313" defTabSz="685800">
              <a:buClrTx/>
              <a:buFont typeface="Arial" panose="020B0604020202020204" pitchFamily="34" charset="0"/>
              <a:buChar char="•"/>
            </a:pPr>
            <a:r>
              <a:rPr lang="en-US" sz="1350" kern="1200" dirty="0">
                <a:solidFill>
                  <a:schemeClr val="tx1"/>
                </a:solidFill>
                <a:latin typeface="Segoe UI"/>
                <a:ea typeface="+mn-ea"/>
                <a:cs typeface="+mn-cs"/>
              </a:rPr>
              <a:t>No personal chats</a:t>
            </a:r>
          </a:p>
          <a:p>
            <a:pPr marL="557213" lvl="1" indent="-214313" defTabSz="685800">
              <a:buClrTx/>
              <a:buFont typeface="Arial" panose="020B0604020202020204" pitchFamily="34" charset="0"/>
              <a:buChar char="•"/>
            </a:pPr>
            <a:r>
              <a:rPr lang="en-US" sz="1350" kern="1200" dirty="0">
                <a:solidFill>
                  <a:schemeClr val="tx1"/>
                </a:solidFill>
                <a:latin typeface="Segoe UI"/>
                <a:ea typeface="+mn-ea"/>
                <a:cs typeface="+mn-cs"/>
              </a:rPr>
              <a:t>No social media</a:t>
            </a:r>
          </a:p>
          <a:p>
            <a:pPr marL="557213" lvl="1" indent="-214313" defTabSz="685800">
              <a:buClrTx/>
              <a:buFont typeface="Arial" panose="020B0604020202020204" pitchFamily="34" charset="0"/>
              <a:buChar char="•"/>
            </a:pPr>
            <a:endParaRPr lang="en-US" sz="1350" kern="1200" dirty="0">
              <a:solidFill>
                <a:schemeClr val="tx1"/>
              </a:solidFill>
              <a:latin typeface="Segoe UI"/>
              <a:ea typeface="+mn-ea"/>
              <a:cs typeface="+mn-cs"/>
            </a:endParaRPr>
          </a:p>
        </p:txBody>
      </p:sp>
      <p:grpSp>
        <p:nvGrpSpPr>
          <p:cNvPr id="8" name="Group 7">
            <a:extLst>
              <a:ext uri="{FF2B5EF4-FFF2-40B4-BE49-F238E27FC236}">
                <a16:creationId xmlns:a16="http://schemas.microsoft.com/office/drawing/2014/main" id="{5F3EE647-5F7C-41CC-9FED-433B20526891}"/>
              </a:ext>
            </a:extLst>
          </p:cNvPr>
          <p:cNvGrpSpPr/>
          <p:nvPr/>
        </p:nvGrpSpPr>
        <p:grpSpPr>
          <a:xfrm>
            <a:off x="2612449" y="3318795"/>
            <a:ext cx="2914922" cy="1291364"/>
            <a:chOff x="3483265" y="4348181"/>
            <a:chExt cx="3886562" cy="1721818"/>
          </a:xfrm>
        </p:grpSpPr>
        <p:sp>
          <p:nvSpPr>
            <p:cNvPr id="9" name="TextBox 8">
              <a:extLst>
                <a:ext uri="{FF2B5EF4-FFF2-40B4-BE49-F238E27FC236}">
                  <a16:creationId xmlns:a16="http://schemas.microsoft.com/office/drawing/2014/main" id="{A470BD00-C1A2-BCC9-8E63-14F3A8E40E44}"/>
                </a:ext>
              </a:extLst>
            </p:cNvPr>
            <p:cNvSpPr txBox="1"/>
            <p:nvPr/>
          </p:nvSpPr>
          <p:spPr>
            <a:xfrm>
              <a:off x="3505106" y="4348181"/>
              <a:ext cx="3007738" cy="400109"/>
            </a:xfrm>
            <a:prstGeom prst="rect">
              <a:avLst/>
            </a:prstGeom>
            <a:noFill/>
          </p:spPr>
          <p:txBody>
            <a:bodyPr wrap="square" rtlCol="0">
              <a:spAutoFit/>
            </a:bodyPr>
            <a:lstStyle/>
            <a:p>
              <a:pPr marL="214313" indent="-214313" defTabSz="685800">
                <a:buClrTx/>
                <a:buFont typeface="Arial" panose="020B0604020202020204" pitchFamily="34" charset="0"/>
                <a:buChar char="•"/>
              </a:pPr>
              <a:r>
                <a:rPr lang="en-US" sz="1350" b="1" kern="1200" dirty="0">
                  <a:solidFill>
                    <a:schemeClr val="tx1"/>
                  </a:solidFill>
                  <a:latin typeface="Segoe UI"/>
                  <a:ea typeface="+mn-ea"/>
                  <a:cs typeface="+mn-cs"/>
                </a:rPr>
                <a:t>PREPARE YOURSELF</a:t>
              </a:r>
            </a:p>
          </p:txBody>
        </p:sp>
        <p:pic>
          <p:nvPicPr>
            <p:cNvPr id="10" name="Picture 9" descr="A picture containing text, clipart&#10;&#10;Description automatically generated">
              <a:extLst>
                <a:ext uri="{FF2B5EF4-FFF2-40B4-BE49-F238E27FC236}">
                  <a16:creationId xmlns:a16="http://schemas.microsoft.com/office/drawing/2014/main" id="{FCC29E0F-7FDF-6B1D-C41E-36D1CC816A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83265" y="4651404"/>
              <a:ext cx="3886562" cy="1418595"/>
            </a:xfrm>
            <a:prstGeom prst="rect">
              <a:avLst/>
            </a:prstGeom>
          </p:spPr>
        </p:pic>
      </p:grpSp>
      <p:pic>
        <p:nvPicPr>
          <p:cNvPr id="11" name="Picture 10" descr="A person in a garment&#10;&#10;Description automatically generated with low confidence">
            <a:extLst>
              <a:ext uri="{FF2B5EF4-FFF2-40B4-BE49-F238E27FC236}">
                <a16:creationId xmlns:a16="http://schemas.microsoft.com/office/drawing/2014/main" id="{5FBC17FC-BABA-3E3C-ECC8-B5DBCF922E53}"/>
              </a:ext>
            </a:extLst>
          </p:cNvPr>
          <p:cNvPicPr>
            <a:picLocks noChangeAspect="1"/>
          </p:cNvPicPr>
          <p:nvPr/>
        </p:nvPicPr>
        <p:blipFill rotWithShape="1">
          <a:blip r:embed="rId3" cstate="screen">
            <a:extLst>
              <a:ext uri="{28A0092B-C50C-407E-A947-70E740481C1C}">
                <a14:useLocalDpi xmlns:a14="http://schemas.microsoft.com/office/drawing/2010/main" val="0"/>
              </a:ext>
            </a:extLst>
          </a:blip>
          <a:srcRect l="16169" t="8533" r="26169" b="370"/>
          <a:stretch/>
        </p:blipFill>
        <p:spPr>
          <a:xfrm>
            <a:off x="74831" y="1192632"/>
            <a:ext cx="2100260" cy="3405986"/>
          </a:xfrm>
          <a:prstGeom prst="rect">
            <a:avLst/>
          </a:prstGeom>
        </p:spPr>
      </p:pic>
      <p:grpSp>
        <p:nvGrpSpPr>
          <p:cNvPr id="12" name="Group 11">
            <a:extLst>
              <a:ext uri="{FF2B5EF4-FFF2-40B4-BE49-F238E27FC236}">
                <a16:creationId xmlns:a16="http://schemas.microsoft.com/office/drawing/2014/main" id="{50E42002-608A-19C0-CD73-961093FDAB35}"/>
              </a:ext>
            </a:extLst>
          </p:cNvPr>
          <p:cNvGrpSpPr/>
          <p:nvPr/>
        </p:nvGrpSpPr>
        <p:grpSpPr>
          <a:xfrm>
            <a:off x="2329777" y="806514"/>
            <a:ext cx="3165250" cy="2195306"/>
            <a:chOff x="3106369" y="1075351"/>
            <a:chExt cx="4220333" cy="2927075"/>
          </a:xfrm>
        </p:grpSpPr>
        <p:sp>
          <p:nvSpPr>
            <p:cNvPr id="13" name="TextBox 12">
              <a:extLst>
                <a:ext uri="{FF2B5EF4-FFF2-40B4-BE49-F238E27FC236}">
                  <a16:creationId xmlns:a16="http://schemas.microsoft.com/office/drawing/2014/main" id="{77D7CDB2-77FC-0A84-7048-CEA9241E78F2}"/>
                </a:ext>
              </a:extLst>
            </p:cNvPr>
            <p:cNvSpPr txBox="1"/>
            <p:nvPr/>
          </p:nvSpPr>
          <p:spPr>
            <a:xfrm>
              <a:off x="3106369" y="1075351"/>
              <a:ext cx="1758931" cy="400109"/>
            </a:xfrm>
            <a:prstGeom prst="rect">
              <a:avLst/>
            </a:prstGeom>
            <a:noFill/>
          </p:spPr>
          <p:txBody>
            <a:bodyPr wrap="square" rtlCol="0">
              <a:spAutoFit/>
            </a:bodyPr>
            <a:lstStyle/>
            <a:p>
              <a:pPr marL="214313" indent="-214313" defTabSz="685800">
                <a:buClrTx/>
                <a:buFont typeface="Arial" panose="020B0604020202020204" pitchFamily="34" charset="0"/>
                <a:buChar char="•"/>
              </a:pPr>
              <a:r>
                <a:rPr lang="en-US" sz="1350" b="1" kern="1200" dirty="0">
                  <a:solidFill>
                    <a:schemeClr val="tx1"/>
                  </a:solidFill>
                  <a:latin typeface="Segoe UI"/>
                  <a:ea typeface="+mn-ea"/>
                  <a:cs typeface="+mn-cs"/>
                </a:rPr>
                <a:t>BE ACTIVE</a:t>
              </a:r>
            </a:p>
          </p:txBody>
        </p:sp>
        <p:pic>
          <p:nvPicPr>
            <p:cNvPr id="14" name="Picture 13" descr="A picture containing toy&#10;&#10;Description automatically generated">
              <a:extLst>
                <a:ext uri="{FF2B5EF4-FFF2-40B4-BE49-F238E27FC236}">
                  <a16:creationId xmlns:a16="http://schemas.microsoft.com/office/drawing/2014/main" id="{89BFF579-CA0B-CB21-8CF6-433F853D0511}"/>
                </a:ext>
              </a:extLst>
            </p:cNvPr>
            <p:cNvPicPr>
              <a:picLocks noChangeAspect="1"/>
            </p:cNvPicPr>
            <p:nvPr/>
          </p:nvPicPr>
          <p:blipFill>
            <a:blip r:embed="rId4" cstate="screen">
              <a:clrChange>
                <a:clrFrom>
                  <a:srgbClr val="F7F7F7"/>
                </a:clrFrom>
                <a:clrTo>
                  <a:srgbClr val="F7F7F7">
                    <a:alpha val="0"/>
                  </a:srgbClr>
                </a:clrTo>
              </a:clrChange>
              <a:extLst>
                <a:ext uri="{28A0092B-C50C-407E-A947-70E740481C1C}">
                  <a14:useLocalDpi xmlns:a14="http://schemas.microsoft.com/office/drawing/2010/main" val="0"/>
                </a:ext>
              </a:extLst>
            </a:blip>
            <a:stretch>
              <a:fillRect/>
            </a:stretch>
          </p:blipFill>
          <p:spPr>
            <a:xfrm>
              <a:off x="4078286" y="1475460"/>
              <a:ext cx="3248416" cy="2526966"/>
            </a:xfrm>
            <a:prstGeom prst="rect">
              <a:avLst/>
            </a:prstGeom>
          </p:spPr>
        </p:pic>
      </p:grpSp>
      <p:grpSp>
        <p:nvGrpSpPr>
          <p:cNvPr id="15" name="Group 14">
            <a:extLst>
              <a:ext uri="{FF2B5EF4-FFF2-40B4-BE49-F238E27FC236}">
                <a16:creationId xmlns:a16="http://schemas.microsoft.com/office/drawing/2014/main" id="{07F277CA-DA9B-2E47-8CE1-B19EEDA8A93E}"/>
              </a:ext>
            </a:extLst>
          </p:cNvPr>
          <p:cNvGrpSpPr/>
          <p:nvPr/>
        </p:nvGrpSpPr>
        <p:grpSpPr>
          <a:xfrm>
            <a:off x="5856594" y="322353"/>
            <a:ext cx="2871431" cy="2154369"/>
            <a:chOff x="7853540" y="1269304"/>
            <a:chExt cx="3828574" cy="2872492"/>
          </a:xfrm>
        </p:grpSpPr>
        <p:pic>
          <p:nvPicPr>
            <p:cNvPr id="16" name="Picture 15" descr="Diagram&#10;&#10;Description automatically generated">
              <a:extLst>
                <a:ext uri="{FF2B5EF4-FFF2-40B4-BE49-F238E27FC236}">
                  <a16:creationId xmlns:a16="http://schemas.microsoft.com/office/drawing/2014/main" id="{49AD69C7-EAE9-D1F4-EB72-D8DAFD01C8AD}"/>
                </a:ext>
              </a:extLst>
            </p:cNvPr>
            <p:cNvPicPr>
              <a:picLocks noChangeAspect="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t="18546"/>
            <a:stretch/>
          </p:blipFill>
          <p:spPr>
            <a:xfrm>
              <a:off x="7853540" y="1726836"/>
              <a:ext cx="3702328" cy="2414960"/>
            </a:xfrm>
            <a:prstGeom prst="rect">
              <a:avLst/>
            </a:prstGeom>
          </p:spPr>
        </p:pic>
        <p:sp>
          <p:nvSpPr>
            <p:cNvPr id="17" name="Speech Bubble: Oval 16">
              <a:extLst>
                <a:ext uri="{FF2B5EF4-FFF2-40B4-BE49-F238E27FC236}">
                  <a16:creationId xmlns:a16="http://schemas.microsoft.com/office/drawing/2014/main" id="{9D9358A3-1C7A-4497-AB8A-2AD1D6A07D0E}"/>
                </a:ext>
              </a:extLst>
            </p:cNvPr>
            <p:cNvSpPr/>
            <p:nvPr/>
          </p:nvSpPr>
          <p:spPr>
            <a:xfrm>
              <a:off x="9213834" y="1269304"/>
              <a:ext cx="2468280" cy="424732"/>
            </a:xfrm>
            <a:prstGeom prst="wedgeEllipseCallout">
              <a:avLst>
                <a:gd name="adj1" fmla="val 21170"/>
                <a:gd name="adj2" fmla="val 175465"/>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r>
                <a:rPr lang="en-US" sz="1050" kern="1200" dirty="0">
                  <a:solidFill>
                    <a:schemeClr val="tx1"/>
                  </a:solidFill>
                  <a:latin typeface="Segoe UI"/>
                </a:rPr>
                <a:t>Check </a:t>
              </a:r>
              <a:r>
                <a:rPr lang="en-US" sz="1050" kern="1200" dirty="0" err="1">
                  <a:solidFill>
                    <a:schemeClr val="tx1"/>
                  </a:solidFill>
                  <a:latin typeface="Segoe UI"/>
                </a:rPr>
                <a:t>meeeeee</a:t>
              </a:r>
              <a:r>
                <a:rPr lang="en-US" sz="1050" kern="1200" dirty="0">
                  <a:solidFill>
                    <a:schemeClr val="tx1"/>
                  </a:solidFill>
                  <a:latin typeface="Segoe UI"/>
                </a:rPr>
                <a:t>….</a:t>
              </a:r>
            </a:p>
          </p:txBody>
        </p:sp>
      </p:grpSp>
      <p:sp>
        <p:nvSpPr>
          <p:cNvPr id="18" name="Rectangle 17">
            <a:extLst>
              <a:ext uri="{FF2B5EF4-FFF2-40B4-BE49-F238E27FC236}">
                <a16:creationId xmlns:a16="http://schemas.microsoft.com/office/drawing/2014/main" id="{7FFEB144-7B30-AE97-66F4-8E2A40FDB23A}"/>
              </a:ext>
            </a:extLst>
          </p:cNvPr>
          <p:cNvSpPr/>
          <p:nvPr/>
        </p:nvSpPr>
        <p:spPr>
          <a:xfrm>
            <a:off x="5704958" y="3887266"/>
            <a:ext cx="3118670" cy="807913"/>
          </a:xfrm>
          <a:prstGeom prst="rect">
            <a:avLst/>
          </a:prstGeom>
          <a:noFill/>
        </p:spPr>
        <p:txBody>
          <a:bodyPr wrap="square" lIns="68580" tIns="34290" rIns="68580" bIns="34290">
            <a:spAutoFit/>
          </a:bodyPr>
          <a:lstStyle/>
          <a:p>
            <a:pPr algn="ctr" defTabSz="685800">
              <a:buClrTx/>
            </a:pPr>
            <a:r>
              <a:rPr lang="en-US" sz="2400" kern="1200" dirty="0">
                <a:ln w="0"/>
                <a:solidFill>
                  <a:srgbClr val="0070C0"/>
                </a:solidFill>
                <a:effectLst>
                  <a:outerShdw blurRad="38100" dist="25400" dir="5400000" algn="ctr" rotWithShape="0">
                    <a:srgbClr val="6E747A">
                      <a:alpha val="43000"/>
                    </a:srgbClr>
                  </a:outerShdw>
                </a:effectLst>
                <a:latin typeface="Segoe UI"/>
                <a:ea typeface="+mn-ea"/>
                <a:cs typeface="+mn-cs"/>
              </a:rPr>
              <a:t>These things will improve your scores!</a:t>
            </a:r>
          </a:p>
        </p:txBody>
      </p:sp>
    </p:spTree>
    <p:extLst>
      <p:ext uri="{BB962C8B-B14F-4D97-AF65-F5344CB8AC3E}">
        <p14:creationId xmlns:p14="http://schemas.microsoft.com/office/powerpoint/2010/main" val="2069998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wipe(down)">
                                      <p:cBhvr>
                                        <p:cTn id="19" dur="500"/>
                                        <p:tgtEl>
                                          <p:spTgt spid="11"/>
                                        </p:tgtEl>
                                      </p:cBhvr>
                                    </p:animEffect>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1000"/>
                                        <p:tgtEl>
                                          <p:spTgt spid="8"/>
                                        </p:tgtEl>
                                      </p:cBhvr>
                                    </p:animEffect>
                                    <p:anim calcmode="lin" valueType="num">
                                      <p:cBhvr>
                                        <p:cTn id="25" dur="1000" fill="hold"/>
                                        <p:tgtEl>
                                          <p:spTgt spid="8"/>
                                        </p:tgtEl>
                                        <p:attrNameLst>
                                          <p:attrName>ppt_x</p:attrName>
                                        </p:attrNameLst>
                                      </p:cBhvr>
                                      <p:tavLst>
                                        <p:tav tm="0">
                                          <p:val>
                                            <p:strVal val="#ppt_x"/>
                                          </p:val>
                                        </p:tav>
                                        <p:tav tm="100000">
                                          <p:val>
                                            <p:strVal val="#ppt_x"/>
                                          </p:val>
                                        </p:tav>
                                      </p:tavLst>
                                    </p:anim>
                                    <p:anim calcmode="lin" valueType="num">
                                      <p:cBhvr>
                                        <p:cTn id="26"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500"/>
                                        <p:tgtEl>
                                          <p:spTgt spid="12"/>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4" fill="hold" nodeType="clickEffect">
                                  <p:stCondLst>
                                    <p:cond delay="0"/>
                                  </p:stCondLst>
                                  <p:childTnLst>
                                    <p:set>
                                      <p:cBhvr>
                                        <p:cTn id="35" dur="1" fill="hold">
                                          <p:stCondLst>
                                            <p:cond delay="0"/>
                                          </p:stCondLst>
                                        </p:cTn>
                                        <p:tgtEl>
                                          <p:spTgt spid="15"/>
                                        </p:tgtEl>
                                        <p:attrNameLst>
                                          <p:attrName>style.visibility</p:attrName>
                                        </p:attrNameLst>
                                      </p:cBhvr>
                                      <p:to>
                                        <p:strVal val="visible"/>
                                      </p:to>
                                    </p:set>
                                    <p:animEffect transition="in" filter="wipe(down)">
                                      <p:cBhvr>
                                        <p:cTn id="36" dur="500"/>
                                        <p:tgtEl>
                                          <p:spTgt spid="15"/>
                                        </p:tgtEl>
                                      </p:cBhvr>
                                    </p:animEffect>
                                  </p:childTnLst>
                                </p:cTn>
                              </p:par>
                              <p:par>
                                <p:cTn id="37" presetID="2" presetClass="entr" presetSubtype="4" fill="hold" grpId="0" nodeType="withEffect">
                                  <p:stCondLst>
                                    <p:cond delay="0"/>
                                  </p:stCondLst>
                                  <p:childTnLst>
                                    <p:set>
                                      <p:cBhvr>
                                        <p:cTn id="38" dur="1" fill="hold">
                                          <p:stCondLst>
                                            <p:cond delay="0"/>
                                          </p:stCondLst>
                                        </p:cTn>
                                        <p:tgtEl>
                                          <p:spTgt spid="7"/>
                                        </p:tgtEl>
                                        <p:attrNameLst>
                                          <p:attrName>style.visibility</p:attrName>
                                        </p:attrNameLst>
                                      </p:cBhvr>
                                      <p:to>
                                        <p:strVal val="visible"/>
                                      </p:to>
                                    </p:set>
                                    <p:anim calcmode="lin" valueType="num">
                                      <p:cBhvr additive="base">
                                        <p:cTn id="39" dur="500" fill="hold"/>
                                        <p:tgtEl>
                                          <p:spTgt spid="7"/>
                                        </p:tgtEl>
                                        <p:attrNameLst>
                                          <p:attrName>ppt_x</p:attrName>
                                        </p:attrNameLst>
                                      </p:cBhvr>
                                      <p:tavLst>
                                        <p:tav tm="0">
                                          <p:val>
                                            <p:strVal val="#ppt_x"/>
                                          </p:val>
                                        </p:tav>
                                        <p:tav tm="100000">
                                          <p:val>
                                            <p:strVal val="#ppt_x"/>
                                          </p:val>
                                        </p:tav>
                                      </p:tavLst>
                                    </p:anim>
                                    <p:anim calcmode="lin" valueType="num">
                                      <p:cBhvr additive="base">
                                        <p:cTn id="4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16" presetClass="entr" presetSubtype="21" fill="hold" grpId="0" nodeType="clickEffect">
                                  <p:stCondLst>
                                    <p:cond delay="0"/>
                                  </p:stCondLst>
                                  <p:childTnLst>
                                    <p:set>
                                      <p:cBhvr>
                                        <p:cTn id="44" dur="1" fill="hold">
                                          <p:stCondLst>
                                            <p:cond delay="0"/>
                                          </p:stCondLst>
                                        </p:cTn>
                                        <p:tgtEl>
                                          <p:spTgt spid="18"/>
                                        </p:tgtEl>
                                        <p:attrNameLst>
                                          <p:attrName>style.visibility</p:attrName>
                                        </p:attrNameLst>
                                      </p:cBhvr>
                                      <p:to>
                                        <p:strVal val="visible"/>
                                      </p:to>
                                    </p:set>
                                    <p:animEffect transition="in" filter="barn(inVertical)">
                                      <p:cBhvr>
                                        <p:cTn id="45"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7" grpId="0"/>
      <p:bldP spid="18"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7" name="Google Shape;247;p18"/>
          <p:cNvSpPr txBox="1">
            <a:spLocks noGrp="1"/>
          </p:cNvSpPr>
          <p:nvPr>
            <p:ph type="title"/>
          </p:nvPr>
        </p:nvSpPr>
        <p:spPr>
          <a:xfrm>
            <a:off x="1258344" y="628231"/>
            <a:ext cx="6858000" cy="345000"/>
          </a:xfrm>
          <a:prstGeom prst="rect">
            <a:avLst/>
          </a:prstGeom>
          <a:noFill/>
          <a:ln>
            <a:noFill/>
          </a:ln>
        </p:spPr>
        <p:txBody>
          <a:bodyPr spcFirstLastPara="1" wrap="square" lIns="91425" tIns="91425" rIns="91425" bIns="91425" anchor="b" anchorCtr="0">
            <a:noAutofit/>
          </a:bodyPr>
          <a:lstStyle/>
          <a:p>
            <a:r>
              <a:rPr lang="en" sz="2800" dirty="0">
                <a:solidFill>
                  <a:schemeClr val="tx1"/>
                </a:solidFill>
              </a:rPr>
              <a:t>ACTIVITY 2 </a:t>
            </a:r>
            <a:endParaRPr sz="2800" dirty="0">
              <a:solidFill>
                <a:schemeClr val="tx1"/>
              </a:solidFill>
            </a:endParaRPr>
          </a:p>
        </p:txBody>
      </p:sp>
      <p:sp>
        <p:nvSpPr>
          <p:cNvPr id="248" name="Google Shape;248;p18"/>
          <p:cNvSpPr txBox="1">
            <a:spLocks noGrp="1"/>
          </p:cNvSpPr>
          <p:nvPr>
            <p:ph type="body" idx="1"/>
          </p:nvPr>
        </p:nvSpPr>
        <p:spPr>
          <a:xfrm>
            <a:off x="3545839" y="1950480"/>
            <a:ext cx="4805681" cy="1801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600"/>
              </a:spcBef>
              <a:spcAft>
                <a:spcPts val="0"/>
              </a:spcAft>
              <a:buSzPts val="3000"/>
              <a:buNone/>
            </a:pPr>
            <a:r>
              <a:rPr lang="en" sz="2800" dirty="0">
                <a:solidFill>
                  <a:schemeClr val="tx1"/>
                </a:solidFill>
              </a:rPr>
              <a:t>Let choose the most characteristics with your team and explain to us why.</a:t>
            </a:r>
            <a:endParaRPr sz="2800" dirty="0">
              <a:solidFill>
                <a:schemeClr val="tx1"/>
              </a:solidFill>
            </a:endParaRPr>
          </a:p>
          <a:p>
            <a:pPr marL="0" lvl="0" indent="0" algn="l" rtl="0">
              <a:lnSpc>
                <a:spcPct val="100000"/>
              </a:lnSpc>
              <a:spcBef>
                <a:spcPts val="600"/>
              </a:spcBef>
              <a:spcAft>
                <a:spcPts val="0"/>
              </a:spcAft>
              <a:buClr>
                <a:schemeClr val="dk1"/>
              </a:buClr>
              <a:buSzPts val="1100"/>
              <a:buFont typeface="Arial"/>
              <a:buNone/>
            </a:pPr>
            <a:endParaRPr sz="2800" dirty="0">
              <a:solidFill>
                <a:schemeClr val="tx1"/>
              </a:solidFill>
            </a:endParaRPr>
          </a:p>
        </p:txBody>
      </p:sp>
      <p:sp>
        <p:nvSpPr>
          <p:cNvPr id="249" name="Google Shape;249;p18"/>
          <p:cNvSpPr txBox="1">
            <a:spLocks noGrp="1"/>
          </p:cNvSpPr>
          <p:nvPr>
            <p:ph type="sldNum" idx="12"/>
          </p:nvPr>
        </p:nvSpPr>
        <p:spPr>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200"/>
              <a:buNone/>
            </a:pPr>
            <a:fld id="{00000000-1234-1234-1234-123412341234}" type="slidenum">
              <a:rPr lang="en">
                <a:solidFill>
                  <a:schemeClr val="tx1"/>
                </a:solidFill>
              </a:rPr>
              <a:t>20</a:t>
            </a:fld>
            <a:endParaRPr>
              <a:solidFill>
                <a:schemeClr val="tx1"/>
              </a:solidFill>
            </a:endParaRPr>
          </a:p>
        </p:txBody>
      </p:sp>
      <p:pic>
        <p:nvPicPr>
          <p:cNvPr id="6" name="Google Shape;205;p15">
            <a:extLst>
              <a:ext uri="{FF2B5EF4-FFF2-40B4-BE49-F238E27FC236}">
                <a16:creationId xmlns:a16="http://schemas.microsoft.com/office/drawing/2014/main" id="{CC6C782D-305E-A34A-3B84-24CBCFAB37AA}"/>
              </a:ext>
            </a:extLst>
          </p:cNvPr>
          <p:cNvPicPr preferRelativeResize="0"/>
          <p:nvPr/>
        </p:nvPicPr>
        <p:blipFill rotWithShape="1">
          <a:blip r:embed="rId3">
            <a:alphaModFix/>
          </a:blip>
          <a:srcRect l="7359" r="7358"/>
          <a:stretch/>
        </p:blipFill>
        <p:spPr>
          <a:xfrm>
            <a:off x="88362" y="1272516"/>
            <a:ext cx="2922848" cy="2995586"/>
          </a:xfrm>
          <a:prstGeom prst="ellipse">
            <a:avLst/>
          </a:prstGeom>
          <a:noFill/>
          <a:ln w="28575" cap="flat" cmpd="sng">
            <a:solidFill>
              <a:schemeClr val="dk1"/>
            </a:solidFill>
            <a:prstDash val="solid"/>
            <a:round/>
            <a:headEnd type="none" w="sm" len="sm"/>
            <a:tailEnd type="none" w="sm" len="sm"/>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19"/>
          <p:cNvSpPr txBox="1">
            <a:spLocks noGrp="1"/>
          </p:cNvSpPr>
          <p:nvPr>
            <p:ph type="body" idx="1"/>
          </p:nvPr>
        </p:nvSpPr>
        <p:spPr>
          <a:xfrm>
            <a:off x="1866905" y="2243080"/>
            <a:ext cx="6170800" cy="8199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600"/>
              </a:spcBef>
              <a:spcAft>
                <a:spcPts val="0"/>
              </a:spcAft>
              <a:buSzPts val="2800"/>
              <a:buNone/>
            </a:pPr>
            <a:r>
              <a:rPr lang="en" sz="3200" dirty="0">
                <a:solidFill>
                  <a:schemeClr val="tx1"/>
                </a:solidFill>
              </a:rPr>
              <a:t>People are more willing to support and defend work they helped create.</a:t>
            </a:r>
            <a:endParaRPr sz="3200" dirty="0">
              <a:solidFill>
                <a:schemeClr val="tx1"/>
              </a:solidFill>
            </a:endParaRPr>
          </a:p>
        </p:txBody>
      </p:sp>
      <p:sp>
        <p:nvSpPr>
          <p:cNvPr id="255" name="Google Shape;255;p19"/>
          <p:cNvSpPr txBox="1">
            <a:spLocks noGrp="1"/>
          </p:cNvSpPr>
          <p:nvPr>
            <p:ph type="sldNum" idx="12"/>
          </p:nvPr>
        </p:nvSpPr>
        <p:spPr>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200"/>
              <a:buNone/>
            </a:pPr>
            <a:fld id="{00000000-1234-1234-1234-123412341234}" type="slidenum">
              <a:rPr lang="en">
                <a:solidFill>
                  <a:schemeClr val="tx1"/>
                </a:solidFill>
              </a:rPr>
              <a:t>21</a:t>
            </a:fld>
            <a:endParaRPr>
              <a:solidFill>
                <a:schemeClr val="tx1"/>
              </a:solidFill>
            </a:endParaRPr>
          </a:p>
        </p:txBody>
      </p:sp>
      <p:sp>
        <p:nvSpPr>
          <p:cNvPr id="256" name="Google Shape;256;p19"/>
          <p:cNvSpPr/>
          <p:nvPr/>
        </p:nvSpPr>
        <p:spPr>
          <a:xfrm>
            <a:off x="8206896" y="607947"/>
            <a:ext cx="707700" cy="716700"/>
          </a:xfrm>
          <a:prstGeom prst="ellipse">
            <a:avLst/>
          </a:prstGeom>
          <a:solidFill>
            <a:schemeClr val="accen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700"/>
              <a:buFont typeface="Arial"/>
              <a:buNone/>
            </a:pPr>
            <a:endParaRPr sz="700" b="0" i="0" u="none" strike="noStrike" cap="none">
              <a:solidFill>
                <a:schemeClr val="tx1"/>
              </a:solidFill>
              <a:latin typeface="Quicksand"/>
              <a:ea typeface="Quicksand"/>
              <a:cs typeface="Quicksand"/>
              <a:sym typeface="Quicksand"/>
            </a:endParaRPr>
          </a:p>
        </p:txBody>
      </p:sp>
      <p:sp>
        <p:nvSpPr>
          <p:cNvPr id="257" name="Google Shape;257;p19"/>
          <p:cNvSpPr/>
          <p:nvPr/>
        </p:nvSpPr>
        <p:spPr>
          <a:xfrm>
            <a:off x="7804025" y="607947"/>
            <a:ext cx="619800" cy="627600"/>
          </a:xfrm>
          <a:prstGeom prst="ellipse">
            <a:avLst/>
          </a:prstGeom>
          <a:solidFill>
            <a:schemeClr val="accent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700"/>
              <a:buFont typeface="Arial"/>
              <a:buNone/>
            </a:pPr>
            <a:endParaRPr sz="700" b="0" i="0" u="none" strike="noStrike" cap="none">
              <a:solidFill>
                <a:schemeClr val="tx1"/>
              </a:solidFill>
              <a:latin typeface="Quicksand"/>
              <a:ea typeface="Quicksand"/>
              <a:cs typeface="Quicksand"/>
              <a:sym typeface="Quicksand"/>
            </a:endParaRPr>
          </a:p>
        </p:txBody>
      </p:sp>
      <p:sp>
        <p:nvSpPr>
          <p:cNvPr id="258" name="Google Shape;258;p19"/>
          <p:cNvSpPr/>
          <p:nvPr/>
        </p:nvSpPr>
        <p:spPr>
          <a:xfrm>
            <a:off x="8206896" y="507747"/>
            <a:ext cx="418800" cy="414000"/>
          </a:xfrm>
          <a:prstGeom prst="ellipse">
            <a:avLst/>
          </a:prstGeom>
          <a:solidFill>
            <a:schemeClr val="accent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700"/>
              <a:buFont typeface="Arial"/>
              <a:buNone/>
            </a:pPr>
            <a:endParaRPr sz="700" b="0" i="0" u="none" strike="noStrike" cap="none">
              <a:solidFill>
                <a:schemeClr val="tx1"/>
              </a:solidFill>
              <a:latin typeface="Quicksand"/>
              <a:ea typeface="Quicksand"/>
              <a:cs typeface="Quicksand"/>
              <a:sym typeface="Quicksand"/>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pic>
        <p:nvPicPr>
          <p:cNvPr id="263" name="Google Shape;263;p20"/>
          <p:cNvPicPr preferRelativeResize="0"/>
          <p:nvPr/>
        </p:nvPicPr>
        <p:blipFill rotWithShape="1">
          <a:blip r:embed="rId3">
            <a:alphaModFix/>
          </a:blip>
          <a:srcRect l="7359" r="7358"/>
          <a:stretch/>
        </p:blipFill>
        <p:spPr>
          <a:xfrm>
            <a:off x="79681" y="1278980"/>
            <a:ext cx="2522758" cy="2585539"/>
          </a:xfrm>
          <a:prstGeom prst="ellipse">
            <a:avLst/>
          </a:prstGeom>
          <a:noFill/>
          <a:ln w="28575" cap="flat" cmpd="sng">
            <a:solidFill>
              <a:schemeClr val="dk1"/>
            </a:solidFill>
            <a:prstDash val="solid"/>
            <a:round/>
            <a:headEnd type="none" w="sm" len="sm"/>
            <a:tailEnd type="none" w="sm" len="sm"/>
          </a:ln>
        </p:spPr>
      </p:pic>
      <p:sp>
        <p:nvSpPr>
          <p:cNvPr id="264" name="Google Shape;264;p20"/>
          <p:cNvSpPr txBox="1">
            <a:spLocks noGrp="1"/>
          </p:cNvSpPr>
          <p:nvPr>
            <p:ph type="title"/>
          </p:nvPr>
        </p:nvSpPr>
        <p:spPr>
          <a:xfrm>
            <a:off x="1143000" y="621087"/>
            <a:ext cx="6858000" cy="345000"/>
          </a:xfrm>
          <a:prstGeom prst="rect">
            <a:avLst/>
          </a:prstGeom>
          <a:noFill/>
          <a:ln>
            <a:noFill/>
          </a:ln>
        </p:spPr>
        <p:txBody>
          <a:bodyPr spcFirstLastPara="1" wrap="square" lIns="91425" tIns="91425" rIns="91425" bIns="91425" anchor="b" anchorCtr="0">
            <a:noAutofit/>
          </a:bodyPr>
          <a:lstStyle/>
          <a:p>
            <a:r>
              <a:rPr lang="en" sz="2800" dirty="0">
                <a:solidFill>
                  <a:schemeClr val="tx1"/>
                </a:solidFill>
              </a:rPr>
              <a:t>ACTIVITY 3 </a:t>
            </a:r>
            <a:endParaRPr sz="2800" dirty="0">
              <a:solidFill>
                <a:schemeClr val="tx1"/>
              </a:solidFill>
            </a:endParaRPr>
          </a:p>
        </p:txBody>
      </p:sp>
      <p:sp>
        <p:nvSpPr>
          <p:cNvPr id="265" name="Google Shape;265;p20"/>
          <p:cNvSpPr txBox="1">
            <a:spLocks noGrp="1"/>
          </p:cNvSpPr>
          <p:nvPr>
            <p:ph type="body" idx="1"/>
          </p:nvPr>
        </p:nvSpPr>
        <p:spPr>
          <a:xfrm>
            <a:off x="3230879" y="1793069"/>
            <a:ext cx="4967157" cy="1801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600"/>
              </a:spcBef>
              <a:spcAft>
                <a:spcPts val="0"/>
              </a:spcAft>
              <a:buSzPts val="3000"/>
              <a:buNone/>
            </a:pPr>
            <a:r>
              <a:rPr lang="en" sz="2800" dirty="0">
                <a:solidFill>
                  <a:schemeClr val="tx1"/>
                </a:solidFill>
              </a:rPr>
              <a:t>Now, let’s discuss about risks associated with working in teams.</a:t>
            </a:r>
            <a:endParaRPr sz="2800" dirty="0">
              <a:solidFill>
                <a:schemeClr val="tx1"/>
              </a:solidFill>
            </a:endParaRPr>
          </a:p>
        </p:txBody>
      </p:sp>
      <p:sp>
        <p:nvSpPr>
          <p:cNvPr id="266" name="Google Shape;266;p20"/>
          <p:cNvSpPr txBox="1">
            <a:spLocks noGrp="1"/>
          </p:cNvSpPr>
          <p:nvPr>
            <p:ph type="sldNum" idx="12"/>
          </p:nvPr>
        </p:nvSpPr>
        <p:spPr>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200"/>
              <a:buNone/>
            </a:pPr>
            <a:fld id="{00000000-1234-1234-1234-123412341234}" type="slidenum">
              <a:rPr lang="en">
                <a:solidFill>
                  <a:schemeClr val="tx1"/>
                </a:solidFill>
              </a:rPr>
              <a:t>22</a:t>
            </a:fld>
            <a:endParaRPr>
              <a:solidFill>
                <a:schemeClr val="tx1"/>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11FF815-8EC4-E967-C4F5-176021703AF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23</a:t>
            </a:fld>
            <a:endParaRPr lang="en"/>
          </a:p>
        </p:txBody>
      </p:sp>
      <p:sp>
        <p:nvSpPr>
          <p:cNvPr id="3" name="Slide Number Placeholder 1">
            <a:extLst>
              <a:ext uri="{FF2B5EF4-FFF2-40B4-BE49-F238E27FC236}">
                <a16:creationId xmlns:a16="http://schemas.microsoft.com/office/drawing/2014/main" id="{9E1517B0-962D-3132-3A21-AFC6DB1F3C71}"/>
              </a:ext>
            </a:extLst>
          </p:cNvPr>
          <p:cNvSpPr txBox="1">
            <a:spLocks/>
          </p:cNvSpPr>
          <p:nvPr/>
        </p:nvSpPr>
        <p:spPr>
          <a:xfrm>
            <a:off x="8523157" y="4752131"/>
            <a:ext cx="548700" cy="315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Quicksand"/>
                <a:ea typeface="Quicksand"/>
                <a:cs typeface="Quicksand"/>
                <a:sym typeface="Quicksand"/>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Quicksand"/>
                <a:ea typeface="Quicksand"/>
                <a:cs typeface="Quicksand"/>
                <a:sym typeface="Quicksand"/>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Quicksand"/>
                <a:ea typeface="Quicksand"/>
                <a:cs typeface="Quicksand"/>
                <a:sym typeface="Quicksand"/>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Quicksand"/>
                <a:ea typeface="Quicksand"/>
                <a:cs typeface="Quicksand"/>
                <a:sym typeface="Quicksand"/>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Quicksand"/>
                <a:ea typeface="Quicksand"/>
                <a:cs typeface="Quicksand"/>
                <a:sym typeface="Quicksand"/>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Quicksand"/>
                <a:ea typeface="Quicksand"/>
                <a:cs typeface="Quicksand"/>
                <a:sym typeface="Quicksand"/>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Quicksand"/>
                <a:ea typeface="Quicksand"/>
                <a:cs typeface="Quicksand"/>
                <a:sym typeface="Quicksand"/>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Quicksand"/>
                <a:ea typeface="Quicksand"/>
                <a:cs typeface="Quicksand"/>
                <a:sym typeface="Quicksand"/>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Quicksand"/>
                <a:ea typeface="Quicksand"/>
                <a:cs typeface="Quicksand"/>
                <a:sym typeface="Quicksand"/>
              </a:defRPr>
            </a:lvl9pPr>
          </a:lstStyle>
          <a:p>
            <a:fld id="{00000000-1234-1234-1234-123412341234}" type="slidenum">
              <a:rPr lang="en" smtClean="0">
                <a:solidFill>
                  <a:schemeClr val="tx1"/>
                </a:solidFill>
                <a:latin typeface="Quicksand" panose="020B0604020202020204" charset="0"/>
              </a:rPr>
              <a:pPr/>
              <a:t>23</a:t>
            </a:fld>
            <a:endParaRPr lang="en">
              <a:solidFill>
                <a:schemeClr val="tx1"/>
              </a:solidFill>
              <a:latin typeface="Quicksand" panose="020B0604020202020204" charset="0"/>
            </a:endParaRPr>
          </a:p>
        </p:txBody>
      </p:sp>
      <p:sp>
        <p:nvSpPr>
          <p:cNvPr id="5" name="TextBox 4">
            <a:extLst>
              <a:ext uri="{FF2B5EF4-FFF2-40B4-BE49-F238E27FC236}">
                <a16:creationId xmlns:a16="http://schemas.microsoft.com/office/drawing/2014/main" id="{E76671C6-5D20-00D6-3495-E44B70BB3083}"/>
              </a:ext>
            </a:extLst>
          </p:cNvPr>
          <p:cNvSpPr txBox="1"/>
          <p:nvPr/>
        </p:nvSpPr>
        <p:spPr>
          <a:xfrm>
            <a:off x="2828025" y="2028983"/>
            <a:ext cx="4903735" cy="1077218"/>
          </a:xfrm>
          <a:prstGeom prst="rect">
            <a:avLst/>
          </a:prstGeom>
          <a:noFill/>
        </p:spPr>
        <p:txBody>
          <a:bodyPr wrap="square">
            <a:spAutoFit/>
          </a:bodyPr>
          <a:lstStyle/>
          <a:p>
            <a:pPr marL="285750" indent="-285750">
              <a:spcBef>
                <a:spcPts val="600"/>
              </a:spcBef>
              <a:buClrTx/>
              <a:buFont typeface="Arial" panose="020B0604020202020204" pitchFamily="34" charset="0"/>
              <a:buChar char="•"/>
            </a:pPr>
            <a:r>
              <a:rPr lang="en-US" sz="1800" b="0" i="0" u="none" strike="noStrike" baseline="0" dirty="0">
                <a:solidFill>
                  <a:schemeClr val="tx1"/>
                </a:solidFill>
                <a:latin typeface="Quicksand" panose="020B0604020202020204" charset="0"/>
              </a:rPr>
              <a:t>For simple tasks or problems 	</a:t>
            </a:r>
          </a:p>
          <a:p>
            <a:pPr marL="285750" indent="-285750">
              <a:spcBef>
                <a:spcPts val="600"/>
              </a:spcBef>
              <a:buClrTx/>
              <a:buFont typeface="Arial" panose="020B0604020202020204" pitchFamily="34" charset="0"/>
              <a:buChar char="•"/>
            </a:pPr>
            <a:r>
              <a:rPr lang="en-US" sz="1800" b="0" i="0" u="none" strike="noStrike" baseline="0" dirty="0">
                <a:solidFill>
                  <a:schemeClr val="tx1"/>
                </a:solidFill>
                <a:latin typeface="Quicksand" panose="020B0604020202020204" charset="0"/>
              </a:rPr>
              <a:t>When cooperation is sufficient 	</a:t>
            </a:r>
          </a:p>
          <a:p>
            <a:pPr marL="285750" indent="-285750">
              <a:spcBef>
                <a:spcPts val="600"/>
              </a:spcBef>
              <a:buClrTx/>
              <a:buFont typeface="Arial" panose="020B0604020202020204" pitchFamily="34" charset="0"/>
              <a:buChar char="•"/>
            </a:pPr>
            <a:r>
              <a:rPr lang="en-US" sz="1800" b="0" i="0" u="none" strike="noStrike" baseline="0" dirty="0">
                <a:solidFill>
                  <a:schemeClr val="tx1"/>
                </a:solidFill>
                <a:latin typeface="Quicksand" panose="020B0604020202020204" charset="0"/>
              </a:rPr>
              <a:t>When minimum discretion is required</a:t>
            </a:r>
          </a:p>
        </p:txBody>
      </p:sp>
      <p:sp>
        <p:nvSpPr>
          <p:cNvPr id="6" name="TextBox 5">
            <a:extLst>
              <a:ext uri="{FF2B5EF4-FFF2-40B4-BE49-F238E27FC236}">
                <a16:creationId xmlns:a16="http://schemas.microsoft.com/office/drawing/2014/main" id="{1FAA39A2-E679-C0F4-1186-EB8CB9009D80}"/>
              </a:ext>
            </a:extLst>
          </p:cNvPr>
          <p:cNvSpPr txBox="1"/>
          <p:nvPr/>
        </p:nvSpPr>
        <p:spPr>
          <a:xfrm>
            <a:off x="2828025" y="1507309"/>
            <a:ext cx="5475399" cy="461665"/>
          </a:xfrm>
          <a:prstGeom prst="rect">
            <a:avLst/>
          </a:prstGeom>
          <a:noFill/>
        </p:spPr>
        <p:txBody>
          <a:bodyPr wrap="square">
            <a:spAutoFit/>
          </a:bodyPr>
          <a:lstStyle/>
          <a:p>
            <a:r>
              <a:rPr lang="en-US" sz="2400" b="1" i="0" u="none" strike="noStrike" baseline="0" dirty="0">
                <a:solidFill>
                  <a:srgbClr val="0070C0"/>
                </a:solidFill>
                <a:latin typeface="Quicksand" panose="020B0604020202020204" charset="0"/>
              </a:rPr>
              <a:t>When to work alone or in groups…</a:t>
            </a:r>
            <a:endParaRPr lang="en-US" sz="2400" b="0" i="0" u="none" strike="noStrike" baseline="0" dirty="0">
              <a:solidFill>
                <a:srgbClr val="0070C0"/>
              </a:solidFill>
              <a:latin typeface="Quicksand" panose="020B0604020202020204" charset="0"/>
            </a:endParaRPr>
          </a:p>
        </p:txBody>
      </p:sp>
      <p:grpSp>
        <p:nvGrpSpPr>
          <p:cNvPr id="10" name="Group 9">
            <a:extLst>
              <a:ext uri="{FF2B5EF4-FFF2-40B4-BE49-F238E27FC236}">
                <a16:creationId xmlns:a16="http://schemas.microsoft.com/office/drawing/2014/main" id="{83D5B6E3-FD31-E23A-8A1F-106C8FE41B9F}"/>
              </a:ext>
            </a:extLst>
          </p:cNvPr>
          <p:cNvGrpSpPr/>
          <p:nvPr/>
        </p:nvGrpSpPr>
        <p:grpSpPr>
          <a:xfrm>
            <a:off x="686719" y="289786"/>
            <a:ext cx="6973921" cy="2302372"/>
            <a:chOff x="757838" y="312851"/>
            <a:chExt cx="6973921" cy="2302372"/>
          </a:xfrm>
        </p:grpSpPr>
        <p:sp>
          <p:nvSpPr>
            <p:cNvPr id="4" name="TextBox 3">
              <a:extLst>
                <a:ext uri="{FF2B5EF4-FFF2-40B4-BE49-F238E27FC236}">
                  <a16:creationId xmlns:a16="http://schemas.microsoft.com/office/drawing/2014/main" id="{2C2AF2C2-30EC-DCCB-1D81-7491EDD71287}"/>
                </a:ext>
              </a:extLst>
            </p:cNvPr>
            <p:cNvSpPr txBox="1"/>
            <p:nvPr/>
          </p:nvSpPr>
          <p:spPr>
            <a:xfrm>
              <a:off x="2828024" y="312851"/>
              <a:ext cx="4903735" cy="954107"/>
            </a:xfrm>
            <a:prstGeom prst="rect">
              <a:avLst/>
            </a:prstGeom>
            <a:noFill/>
          </p:spPr>
          <p:txBody>
            <a:bodyPr wrap="square">
              <a:spAutoFit/>
            </a:bodyPr>
            <a:lstStyle/>
            <a:p>
              <a:r>
                <a:rPr lang="en-US" sz="2800" b="1" i="0" u="none" strike="noStrike" baseline="0" dirty="0">
                  <a:solidFill>
                    <a:schemeClr val="tx1"/>
                  </a:solidFill>
                  <a:latin typeface="Quicksand" panose="020B0604020202020204" charset="0"/>
                </a:rPr>
                <a:t>When to work alone, in groups or in teams? </a:t>
              </a:r>
              <a:endParaRPr lang="en-US" sz="2800" dirty="0">
                <a:solidFill>
                  <a:schemeClr val="tx1"/>
                </a:solidFill>
                <a:latin typeface="Quicksand" panose="020B0604020202020204" charset="0"/>
              </a:endParaRPr>
            </a:p>
          </p:txBody>
        </p:sp>
        <p:pic>
          <p:nvPicPr>
            <p:cNvPr id="7" name="Picture 6" descr="A picture containing text, vector graphics&#10;&#10;Description automatically generated">
              <a:extLst>
                <a:ext uri="{FF2B5EF4-FFF2-40B4-BE49-F238E27FC236}">
                  <a16:creationId xmlns:a16="http://schemas.microsoft.com/office/drawing/2014/main" id="{C7906D61-CCE8-199A-C653-E12B29F76122}"/>
                </a:ext>
              </a:extLst>
            </p:cNvPr>
            <p:cNvPicPr>
              <a:picLocks noChangeAspect="1"/>
            </p:cNvPicPr>
            <p:nvPr/>
          </p:nvPicPr>
          <p:blipFill>
            <a:blip r:embed="rId2"/>
            <a:stretch>
              <a:fillRect/>
            </a:stretch>
          </p:blipFill>
          <p:spPr>
            <a:xfrm>
              <a:off x="757838" y="514078"/>
              <a:ext cx="1799594" cy="2101145"/>
            </a:xfrm>
            <a:prstGeom prst="rect">
              <a:avLst/>
            </a:prstGeom>
          </p:spPr>
        </p:pic>
      </p:grpSp>
      <p:sp>
        <p:nvSpPr>
          <p:cNvPr id="9" name="TextBox 8">
            <a:extLst>
              <a:ext uri="{FF2B5EF4-FFF2-40B4-BE49-F238E27FC236}">
                <a16:creationId xmlns:a16="http://schemas.microsoft.com/office/drawing/2014/main" id="{E5AD3D68-3713-4915-78C3-31F8C90F867A}"/>
              </a:ext>
            </a:extLst>
          </p:cNvPr>
          <p:cNvSpPr txBox="1"/>
          <p:nvPr/>
        </p:nvSpPr>
        <p:spPr>
          <a:xfrm>
            <a:off x="1015999" y="3124677"/>
            <a:ext cx="7853681" cy="1785104"/>
          </a:xfrm>
          <a:prstGeom prst="rect">
            <a:avLst/>
          </a:prstGeom>
          <a:noFill/>
        </p:spPr>
        <p:txBody>
          <a:bodyPr wrap="square">
            <a:spAutoFit/>
          </a:bodyPr>
          <a:lstStyle>
            <a:defPPr marR="0" lvl="0" algn="l" rtl="0">
              <a:lnSpc>
                <a:spcPct val="100000"/>
              </a:lnSpc>
              <a:spcBef>
                <a:spcPts val="0"/>
              </a:spcBef>
              <a:spcAft>
                <a:spcPts val="0"/>
              </a:spcAft>
            </a:defPPr>
            <a:lvl1pPr marL="285750" indent="-285750">
              <a:spcBef>
                <a:spcPts val="600"/>
              </a:spcBef>
              <a:buClrTx/>
              <a:buFont typeface="Arial" panose="020B0604020202020204" pitchFamily="34" charset="0"/>
              <a:buChar char="•"/>
              <a:defRPr sz="1800" baseline="0">
                <a:solidFill>
                  <a:schemeClr val="tx1"/>
                </a:solidFill>
                <a:latin typeface="Quicksand" panose="020B0604020202020204" charset="0"/>
              </a:defRPr>
            </a:lvl1pPr>
          </a:lstStyle>
          <a:p>
            <a:r>
              <a:rPr lang="en-US" dirty="0"/>
              <a:t>When fast decisions are needed 	</a:t>
            </a:r>
          </a:p>
          <a:p>
            <a:r>
              <a:rPr lang="en-US" dirty="0"/>
              <a:t>When few competences are required 	</a:t>
            </a:r>
          </a:p>
          <a:p>
            <a:r>
              <a:rPr lang="en-US" dirty="0"/>
              <a:t>When members’ interests are different or in conflict</a:t>
            </a:r>
          </a:p>
          <a:p>
            <a:r>
              <a:rPr lang="en-US" dirty="0"/>
              <a:t>When an organization credits individuals for operational outputs</a:t>
            </a:r>
          </a:p>
          <a:p>
            <a:r>
              <a:rPr lang="en-US" dirty="0"/>
              <a:t>When innovative responses are sought 		</a:t>
            </a:r>
          </a:p>
        </p:txBody>
      </p:sp>
    </p:spTree>
    <p:extLst>
      <p:ext uri="{BB962C8B-B14F-4D97-AF65-F5344CB8AC3E}">
        <p14:creationId xmlns:p14="http://schemas.microsoft.com/office/powerpoint/2010/main" val="1534024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6" grpId="0"/>
      <p:bldP spid="9"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11FF815-8EC4-E967-C4F5-176021703AF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24</a:t>
            </a:fld>
            <a:endParaRPr lang="en"/>
          </a:p>
        </p:txBody>
      </p:sp>
      <p:sp>
        <p:nvSpPr>
          <p:cNvPr id="3" name="Slide Number Placeholder 1">
            <a:extLst>
              <a:ext uri="{FF2B5EF4-FFF2-40B4-BE49-F238E27FC236}">
                <a16:creationId xmlns:a16="http://schemas.microsoft.com/office/drawing/2014/main" id="{9E1517B0-962D-3132-3A21-AFC6DB1F3C71}"/>
              </a:ext>
            </a:extLst>
          </p:cNvPr>
          <p:cNvSpPr txBox="1">
            <a:spLocks/>
          </p:cNvSpPr>
          <p:nvPr/>
        </p:nvSpPr>
        <p:spPr>
          <a:xfrm>
            <a:off x="8523157" y="4752131"/>
            <a:ext cx="548700" cy="315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Quicksand"/>
                <a:ea typeface="Quicksand"/>
                <a:cs typeface="Quicksand"/>
                <a:sym typeface="Quicksand"/>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Quicksand"/>
                <a:ea typeface="Quicksand"/>
                <a:cs typeface="Quicksand"/>
                <a:sym typeface="Quicksand"/>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Quicksand"/>
                <a:ea typeface="Quicksand"/>
                <a:cs typeface="Quicksand"/>
                <a:sym typeface="Quicksand"/>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Quicksand"/>
                <a:ea typeface="Quicksand"/>
                <a:cs typeface="Quicksand"/>
                <a:sym typeface="Quicksand"/>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Quicksand"/>
                <a:ea typeface="Quicksand"/>
                <a:cs typeface="Quicksand"/>
                <a:sym typeface="Quicksand"/>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Quicksand"/>
                <a:ea typeface="Quicksand"/>
                <a:cs typeface="Quicksand"/>
                <a:sym typeface="Quicksand"/>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Quicksand"/>
                <a:ea typeface="Quicksand"/>
                <a:cs typeface="Quicksand"/>
                <a:sym typeface="Quicksand"/>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Quicksand"/>
                <a:ea typeface="Quicksand"/>
                <a:cs typeface="Quicksand"/>
                <a:sym typeface="Quicksand"/>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chemeClr val="accent1"/>
                </a:solidFill>
                <a:latin typeface="Quicksand"/>
                <a:ea typeface="Quicksand"/>
                <a:cs typeface="Quicksand"/>
                <a:sym typeface="Quicksand"/>
              </a:defRPr>
            </a:lvl9pPr>
          </a:lstStyle>
          <a:p>
            <a:fld id="{00000000-1234-1234-1234-123412341234}" type="slidenum">
              <a:rPr lang="en" smtClean="0">
                <a:solidFill>
                  <a:schemeClr val="tx1"/>
                </a:solidFill>
                <a:latin typeface="Quicksand" panose="020B0604020202020204" charset="0"/>
              </a:rPr>
              <a:pPr/>
              <a:t>24</a:t>
            </a:fld>
            <a:endParaRPr lang="en">
              <a:solidFill>
                <a:schemeClr val="tx1"/>
              </a:solidFill>
              <a:latin typeface="Quicksand" panose="020B0604020202020204" charset="0"/>
            </a:endParaRPr>
          </a:p>
        </p:txBody>
      </p:sp>
      <p:sp>
        <p:nvSpPr>
          <p:cNvPr id="5" name="TextBox 4">
            <a:extLst>
              <a:ext uri="{FF2B5EF4-FFF2-40B4-BE49-F238E27FC236}">
                <a16:creationId xmlns:a16="http://schemas.microsoft.com/office/drawing/2014/main" id="{E76671C6-5D20-00D6-3495-E44B70BB3083}"/>
              </a:ext>
            </a:extLst>
          </p:cNvPr>
          <p:cNvSpPr txBox="1"/>
          <p:nvPr/>
        </p:nvSpPr>
        <p:spPr>
          <a:xfrm>
            <a:off x="2828024" y="1876583"/>
            <a:ext cx="6061975" cy="1369606"/>
          </a:xfrm>
          <a:prstGeom prst="rect">
            <a:avLst/>
          </a:prstGeom>
          <a:noFill/>
        </p:spPr>
        <p:txBody>
          <a:bodyPr wrap="square">
            <a:spAutoFit/>
          </a:bodyPr>
          <a:lstStyle/>
          <a:p>
            <a:pPr marL="285750" indent="-285750">
              <a:spcBef>
                <a:spcPts val="600"/>
              </a:spcBef>
              <a:buClrTx/>
              <a:buFont typeface="Arial" panose="020B0604020202020204" pitchFamily="34" charset="0"/>
              <a:buChar char="•"/>
            </a:pPr>
            <a:r>
              <a:rPr lang="en-US" sz="1700" dirty="0">
                <a:solidFill>
                  <a:schemeClr val="tx1"/>
                </a:solidFill>
                <a:latin typeface="Quicksand" panose="020B0604020202020204" charset="0"/>
              </a:rPr>
              <a:t>For highly-complex tasks or problems 	</a:t>
            </a:r>
          </a:p>
          <a:p>
            <a:pPr marL="285750" indent="-285750">
              <a:spcBef>
                <a:spcPts val="600"/>
              </a:spcBef>
              <a:buClrTx/>
              <a:buFont typeface="Arial" panose="020B0604020202020204" pitchFamily="34" charset="0"/>
              <a:buChar char="•"/>
            </a:pPr>
            <a:r>
              <a:rPr lang="en-US" sz="1700" dirty="0">
                <a:solidFill>
                  <a:schemeClr val="tx1"/>
                </a:solidFill>
                <a:latin typeface="Quicksand" panose="020B0604020202020204" charset="0"/>
              </a:rPr>
              <a:t>When decisions by consensus are essential</a:t>
            </a:r>
          </a:p>
          <a:p>
            <a:pPr marL="285750" indent="-285750">
              <a:spcBef>
                <a:spcPts val="600"/>
              </a:spcBef>
              <a:buClrTx/>
              <a:buFont typeface="Arial" panose="020B0604020202020204" pitchFamily="34" charset="0"/>
              <a:buChar char="•"/>
            </a:pPr>
            <a:r>
              <a:rPr lang="en-US" sz="1700" dirty="0">
                <a:solidFill>
                  <a:schemeClr val="tx1"/>
                </a:solidFill>
                <a:latin typeface="Quicksand" panose="020B0604020202020204" charset="0"/>
              </a:rPr>
              <a:t>When there is a high level of choice and uncertainty</a:t>
            </a:r>
          </a:p>
          <a:p>
            <a:pPr marL="285750" indent="-285750">
              <a:spcBef>
                <a:spcPts val="600"/>
              </a:spcBef>
              <a:buClrTx/>
              <a:buFont typeface="Arial" panose="020B0604020202020204" pitchFamily="34" charset="0"/>
              <a:buChar char="•"/>
            </a:pPr>
            <a:r>
              <a:rPr lang="en-US" sz="1700" dirty="0">
                <a:solidFill>
                  <a:schemeClr val="tx1"/>
                </a:solidFill>
                <a:latin typeface="Quicksand" panose="020B0604020202020204" charset="0"/>
              </a:rPr>
              <a:t>When high commitment is needed</a:t>
            </a:r>
          </a:p>
        </p:txBody>
      </p:sp>
      <p:sp>
        <p:nvSpPr>
          <p:cNvPr id="6" name="TextBox 5">
            <a:extLst>
              <a:ext uri="{FF2B5EF4-FFF2-40B4-BE49-F238E27FC236}">
                <a16:creationId xmlns:a16="http://schemas.microsoft.com/office/drawing/2014/main" id="{1FAA39A2-E679-C0F4-1186-EB8CB9009D80}"/>
              </a:ext>
            </a:extLst>
          </p:cNvPr>
          <p:cNvSpPr txBox="1"/>
          <p:nvPr/>
        </p:nvSpPr>
        <p:spPr>
          <a:xfrm>
            <a:off x="2828025" y="1354909"/>
            <a:ext cx="5475399" cy="461665"/>
          </a:xfrm>
          <a:prstGeom prst="rect">
            <a:avLst/>
          </a:prstGeom>
          <a:noFill/>
        </p:spPr>
        <p:txBody>
          <a:bodyPr wrap="square">
            <a:spAutoFit/>
          </a:bodyPr>
          <a:lstStyle/>
          <a:p>
            <a:r>
              <a:rPr lang="en-US" sz="2400" b="1" i="0" u="none" strike="noStrike" baseline="0" dirty="0">
                <a:solidFill>
                  <a:srgbClr val="0070C0"/>
                </a:solidFill>
                <a:latin typeface="Quicksand" panose="020B0604020202020204" charset="0"/>
              </a:rPr>
              <a:t>When to build teams…</a:t>
            </a:r>
            <a:endParaRPr lang="en-US" sz="2400" b="0" i="0" u="none" strike="noStrike" baseline="0" dirty="0">
              <a:solidFill>
                <a:srgbClr val="0070C0"/>
              </a:solidFill>
              <a:latin typeface="Quicksand" panose="020B0604020202020204" charset="0"/>
            </a:endParaRPr>
          </a:p>
        </p:txBody>
      </p:sp>
      <p:grpSp>
        <p:nvGrpSpPr>
          <p:cNvPr id="10" name="Group 9">
            <a:extLst>
              <a:ext uri="{FF2B5EF4-FFF2-40B4-BE49-F238E27FC236}">
                <a16:creationId xmlns:a16="http://schemas.microsoft.com/office/drawing/2014/main" id="{83D5B6E3-FD31-E23A-8A1F-106C8FE41B9F}"/>
              </a:ext>
            </a:extLst>
          </p:cNvPr>
          <p:cNvGrpSpPr/>
          <p:nvPr/>
        </p:nvGrpSpPr>
        <p:grpSpPr>
          <a:xfrm>
            <a:off x="686719" y="289786"/>
            <a:ext cx="6973921" cy="2302372"/>
            <a:chOff x="757838" y="312851"/>
            <a:chExt cx="6973921" cy="2302372"/>
          </a:xfrm>
        </p:grpSpPr>
        <p:sp>
          <p:nvSpPr>
            <p:cNvPr id="4" name="TextBox 3">
              <a:extLst>
                <a:ext uri="{FF2B5EF4-FFF2-40B4-BE49-F238E27FC236}">
                  <a16:creationId xmlns:a16="http://schemas.microsoft.com/office/drawing/2014/main" id="{2C2AF2C2-30EC-DCCB-1D81-7491EDD71287}"/>
                </a:ext>
              </a:extLst>
            </p:cNvPr>
            <p:cNvSpPr txBox="1"/>
            <p:nvPr/>
          </p:nvSpPr>
          <p:spPr>
            <a:xfrm>
              <a:off x="2828024" y="312851"/>
              <a:ext cx="4903735" cy="954107"/>
            </a:xfrm>
            <a:prstGeom prst="rect">
              <a:avLst/>
            </a:prstGeom>
            <a:noFill/>
          </p:spPr>
          <p:txBody>
            <a:bodyPr wrap="square">
              <a:spAutoFit/>
            </a:bodyPr>
            <a:lstStyle/>
            <a:p>
              <a:r>
                <a:rPr lang="en-US" sz="2800" b="1" i="0" u="none" strike="noStrike" baseline="0" dirty="0">
                  <a:solidFill>
                    <a:schemeClr val="tx1"/>
                  </a:solidFill>
                  <a:latin typeface="Quicksand" panose="020B0604020202020204" charset="0"/>
                </a:rPr>
                <a:t>When to work alone, in groups or in teams? </a:t>
              </a:r>
              <a:endParaRPr lang="en-US" sz="2800" dirty="0">
                <a:solidFill>
                  <a:schemeClr val="tx1"/>
                </a:solidFill>
                <a:latin typeface="Quicksand" panose="020B0604020202020204" charset="0"/>
              </a:endParaRPr>
            </a:p>
          </p:txBody>
        </p:sp>
        <p:pic>
          <p:nvPicPr>
            <p:cNvPr id="7" name="Picture 6" descr="A picture containing text, vector graphics&#10;&#10;Description automatically generated">
              <a:extLst>
                <a:ext uri="{FF2B5EF4-FFF2-40B4-BE49-F238E27FC236}">
                  <a16:creationId xmlns:a16="http://schemas.microsoft.com/office/drawing/2014/main" id="{C7906D61-CCE8-199A-C653-E12B29F76122}"/>
                </a:ext>
              </a:extLst>
            </p:cNvPr>
            <p:cNvPicPr>
              <a:picLocks noChangeAspect="1"/>
            </p:cNvPicPr>
            <p:nvPr/>
          </p:nvPicPr>
          <p:blipFill>
            <a:blip r:embed="rId2"/>
            <a:stretch>
              <a:fillRect/>
            </a:stretch>
          </p:blipFill>
          <p:spPr>
            <a:xfrm>
              <a:off x="757838" y="514078"/>
              <a:ext cx="1799594" cy="2101145"/>
            </a:xfrm>
            <a:prstGeom prst="rect">
              <a:avLst/>
            </a:prstGeom>
          </p:spPr>
        </p:pic>
      </p:grpSp>
      <p:sp>
        <p:nvSpPr>
          <p:cNvPr id="9" name="TextBox 8">
            <a:extLst>
              <a:ext uri="{FF2B5EF4-FFF2-40B4-BE49-F238E27FC236}">
                <a16:creationId xmlns:a16="http://schemas.microsoft.com/office/drawing/2014/main" id="{E5AD3D68-3713-4915-78C3-31F8C90F867A}"/>
              </a:ext>
            </a:extLst>
          </p:cNvPr>
          <p:cNvSpPr txBox="1"/>
          <p:nvPr/>
        </p:nvSpPr>
        <p:spPr>
          <a:xfrm>
            <a:off x="701069" y="3231692"/>
            <a:ext cx="8096438" cy="1631216"/>
          </a:xfrm>
          <a:prstGeom prst="rect">
            <a:avLst/>
          </a:prstGeom>
          <a:noFill/>
        </p:spPr>
        <p:txBody>
          <a:bodyPr wrap="square">
            <a:spAutoFit/>
          </a:bodyPr>
          <a:lstStyle>
            <a:defPPr marR="0" lvl="0" algn="l" rtl="0">
              <a:lnSpc>
                <a:spcPct val="100000"/>
              </a:lnSpc>
              <a:spcBef>
                <a:spcPts val="0"/>
              </a:spcBef>
              <a:spcAft>
                <a:spcPts val="0"/>
              </a:spcAft>
            </a:defPPr>
            <a:lvl1pPr marL="285750" indent="-285750">
              <a:spcBef>
                <a:spcPts val="600"/>
              </a:spcBef>
              <a:buClrTx/>
              <a:buFont typeface="Arial" panose="020B0604020202020204" pitchFamily="34" charset="0"/>
              <a:buChar char="•"/>
              <a:defRPr sz="1800" baseline="0">
                <a:solidFill>
                  <a:schemeClr val="tx1"/>
                </a:solidFill>
                <a:latin typeface="Quicksand" panose="020B0604020202020204" charset="0"/>
              </a:defRPr>
            </a:lvl1pPr>
          </a:lstStyle>
          <a:p>
            <a:r>
              <a:rPr lang="en-US" sz="1700" dirty="0"/>
              <a:t>When a broad range of competences and different skills are required</a:t>
            </a:r>
          </a:p>
          <a:p>
            <a:r>
              <a:rPr lang="en-US" sz="1700" dirty="0"/>
              <a:t>When members’ objectives can be brought together towards a common purpose 	</a:t>
            </a:r>
          </a:p>
          <a:p>
            <a:r>
              <a:rPr lang="en-US" sz="1700" dirty="0"/>
              <a:t>When an organization rewards team results for strategy and vision building </a:t>
            </a:r>
          </a:p>
          <a:p>
            <a:r>
              <a:rPr lang="en-US" sz="1700" dirty="0"/>
              <a:t>When balanced views are sought</a:t>
            </a:r>
            <a:r>
              <a:rPr lang="en-US" sz="1700" dirty="0">
                <a:solidFill>
                  <a:schemeClr val="bg1"/>
                </a:solidFill>
              </a:rPr>
              <a:t>	</a:t>
            </a:r>
          </a:p>
        </p:txBody>
      </p:sp>
    </p:spTree>
    <p:extLst>
      <p:ext uri="{BB962C8B-B14F-4D97-AF65-F5344CB8AC3E}">
        <p14:creationId xmlns:p14="http://schemas.microsoft.com/office/powerpoint/2010/main" val="1895441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6" grpId="0"/>
      <p:bldP spid="9"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58D9081-AF71-D1B7-75A2-09BA69F036C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25</a:t>
            </a:fld>
            <a:endParaRPr lang="en"/>
          </a:p>
        </p:txBody>
      </p:sp>
      <p:grpSp>
        <p:nvGrpSpPr>
          <p:cNvPr id="3" name="Group 2">
            <a:extLst>
              <a:ext uri="{FF2B5EF4-FFF2-40B4-BE49-F238E27FC236}">
                <a16:creationId xmlns:a16="http://schemas.microsoft.com/office/drawing/2014/main" id="{F811698E-9EB5-2AE9-DFA8-6ADC6146709D}"/>
              </a:ext>
            </a:extLst>
          </p:cNvPr>
          <p:cNvGrpSpPr/>
          <p:nvPr/>
        </p:nvGrpSpPr>
        <p:grpSpPr>
          <a:xfrm>
            <a:off x="2855888" y="259237"/>
            <a:ext cx="4736844" cy="4625026"/>
            <a:chOff x="2591728" y="407378"/>
            <a:chExt cx="4222383" cy="4122709"/>
          </a:xfrm>
        </p:grpSpPr>
        <p:sp>
          <p:nvSpPr>
            <p:cNvPr id="4" name="Google Shape;278;p22">
              <a:extLst>
                <a:ext uri="{FF2B5EF4-FFF2-40B4-BE49-F238E27FC236}">
                  <a16:creationId xmlns:a16="http://schemas.microsoft.com/office/drawing/2014/main" id="{8C00F3BF-9A65-CEB6-3D5C-A24D06D78475}"/>
                </a:ext>
              </a:extLst>
            </p:cNvPr>
            <p:cNvSpPr/>
            <p:nvPr/>
          </p:nvSpPr>
          <p:spPr>
            <a:xfrm>
              <a:off x="2944084" y="812078"/>
              <a:ext cx="3501300" cy="3501300"/>
            </a:xfrm>
            <a:prstGeom prst="ellipse">
              <a:avLst/>
            </a:prstGeom>
            <a:solidFill>
              <a:srgbClr val="EDA29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2400" b="0" i="0" u="none" strike="noStrike" cap="none">
                <a:solidFill>
                  <a:srgbClr val="000000"/>
                </a:solidFill>
                <a:latin typeface="Arial"/>
                <a:ea typeface="Arial"/>
                <a:cs typeface="Arial"/>
                <a:sym typeface="Arial"/>
              </a:endParaRPr>
            </a:p>
          </p:txBody>
        </p:sp>
        <p:grpSp>
          <p:nvGrpSpPr>
            <p:cNvPr id="5" name="Google Shape;279;p22">
              <a:extLst>
                <a:ext uri="{FF2B5EF4-FFF2-40B4-BE49-F238E27FC236}">
                  <a16:creationId xmlns:a16="http://schemas.microsoft.com/office/drawing/2014/main" id="{492371C8-9BE3-37DF-DD93-5F80351BD081}"/>
                </a:ext>
              </a:extLst>
            </p:cNvPr>
            <p:cNvGrpSpPr/>
            <p:nvPr/>
          </p:nvGrpSpPr>
          <p:grpSpPr>
            <a:xfrm>
              <a:off x="3611776" y="414352"/>
              <a:ext cx="2166000" cy="2166000"/>
              <a:chOff x="3611776" y="414352"/>
              <a:chExt cx="2166000" cy="2166000"/>
            </a:xfrm>
          </p:grpSpPr>
          <p:sp>
            <p:nvSpPr>
              <p:cNvPr id="110" name="Google Shape;280;p22">
                <a:extLst>
                  <a:ext uri="{FF2B5EF4-FFF2-40B4-BE49-F238E27FC236}">
                    <a16:creationId xmlns:a16="http://schemas.microsoft.com/office/drawing/2014/main" id="{F7D86B49-5969-1F57-67A6-F898486481C7}"/>
                  </a:ext>
                </a:extLst>
              </p:cNvPr>
              <p:cNvSpPr/>
              <p:nvPr/>
            </p:nvSpPr>
            <p:spPr>
              <a:xfrm>
                <a:off x="3611776" y="414352"/>
                <a:ext cx="2166000" cy="2166000"/>
              </a:xfrm>
              <a:prstGeom prst="ellipse">
                <a:avLst/>
              </a:prstGeom>
              <a:solidFill>
                <a:srgbClr val="D8382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2400" b="0" i="0" u="none" strike="noStrike" cap="none">
                  <a:solidFill>
                    <a:srgbClr val="000000"/>
                  </a:solidFill>
                  <a:latin typeface="Arial"/>
                  <a:ea typeface="Arial"/>
                  <a:cs typeface="Arial"/>
                  <a:sym typeface="Arial"/>
                </a:endParaRPr>
              </a:p>
            </p:txBody>
          </p:sp>
          <p:sp>
            <p:nvSpPr>
              <p:cNvPr id="111" name="Google Shape;281;p22">
                <a:extLst>
                  <a:ext uri="{FF2B5EF4-FFF2-40B4-BE49-F238E27FC236}">
                    <a16:creationId xmlns:a16="http://schemas.microsoft.com/office/drawing/2014/main" id="{2D6BA500-A086-6E7D-335A-144B37E93F02}"/>
                  </a:ext>
                </a:extLst>
              </p:cNvPr>
              <p:cNvSpPr txBox="1"/>
              <p:nvPr/>
            </p:nvSpPr>
            <p:spPr>
              <a:xfrm>
                <a:off x="3967546" y="1027503"/>
                <a:ext cx="1496100" cy="7029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b="0" i="0" u="none" strike="noStrike" cap="none">
                    <a:solidFill>
                      <a:srgbClr val="FFFFFF"/>
                    </a:solidFill>
                    <a:latin typeface="Roboto"/>
                    <a:ea typeface="Roboto"/>
                    <a:cs typeface="Roboto"/>
                    <a:sym typeface="Roboto"/>
                  </a:rPr>
                  <a:t>Vestibulum congue </a:t>
                </a:r>
                <a:endParaRPr b="0" i="0" u="none" strike="noStrike" cap="none">
                  <a:solidFill>
                    <a:srgbClr val="FFFFFF"/>
                  </a:solidFill>
                  <a:latin typeface="Roboto"/>
                  <a:ea typeface="Roboto"/>
                  <a:cs typeface="Roboto"/>
                  <a:sym typeface="Roboto"/>
                </a:endParaRPr>
              </a:p>
            </p:txBody>
          </p:sp>
        </p:grpSp>
        <p:sp>
          <p:nvSpPr>
            <p:cNvPr id="6" name="Google Shape;282;p22">
              <a:extLst>
                <a:ext uri="{FF2B5EF4-FFF2-40B4-BE49-F238E27FC236}">
                  <a16:creationId xmlns:a16="http://schemas.microsoft.com/office/drawing/2014/main" id="{AA8D9AE1-C4E1-EF91-EE3F-95A05E921F7F}"/>
                </a:ext>
              </a:extLst>
            </p:cNvPr>
            <p:cNvSpPr/>
            <p:nvPr/>
          </p:nvSpPr>
          <p:spPr>
            <a:xfrm>
              <a:off x="4084680" y="1946241"/>
              <a:ext cx="1225800" cy="1225800"/>
            </a:xfrm>
            <a:prstGeom prst="ellipse">
              <a:avLst/>
            </a:prstGeom>
            <a:solidFill>
              <a:srgbClr val="EDA29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2400" b="0" i="0" u="none" strike="noStrike" cap="none">
                <a:solidFill>
                  <a:srgbClr val="000000"/>
                </a:solidFill>
                <a:latin typeface="Arial"/>
                <a:ea typeface="Arial"/>
                <a:cs typeface="Arial"/>
                <a:sym typeface="Arial"/>
              </a:endParaRPr>
            </a:p>
          </p:txBody>
        </p:sp>
        <p:sp>
          <p:nvSpPr>
            <p:cNvPr id="7" name="Google Shape;283;p22">
              <a:extLst>
                <a:ext uri="{FF2B5EF4-FFF2-40B4-BE49-F238E27FC236}">
                  <a16:creationId xmlns:a16="http://schemas.microsoft.com/office/drawing/2014/main" id="{9D4B2F10-88EA-DD99-FF28-3624B80D8B05}"/>
                </a:ext>
              </a:extLst>
            </p:cNvPr>
            <p:cNvSpPr/>
            <p:nvPr/>
          </p:nvSpPr>
          <p:spPr>
            <a:xfrm>
              <a:off x="2723856" y="582087"/>
              <a:ext cx="3948000" cy="3948000"/>
            </a:xfrm>
            <a:prstGeom prst="ellipse">
              <a:avLst/>
            </a:prstGeom>
            <a:solidFill>
              <a:srgbClr val="EDA29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2400" b="0" i="0" u="none" strike="noStrike" cap="none">
                <a:solidFill>
                  <a:srgbClr val="000000"/>
                </a:solidFill>
                <a:latin typeface="Arial"/>
                <a:ea typeface="Arial"/>
                <a:cs typeface="Arial"/>
                <a:sym typeface="Arial"/>
              </a:endParaRPr>
            </a:p>
          </p:txBody>
        </p:sp>
        <p:grpSp>
          <p:nvGrpSpPr>
            <p:cNvPr id="8" name="Google Shape;284;p22">
              <a:extLst>
                <a:ext uri="{FF2B5EF4-FFF2-40B4-BE49-F238E27FC236}">
                  <a16:creationId xmlns:a16="http://schemas.microsoft.com/office/drawing/2014/main" id="{296DA142-A13C-9786-96B3-2027DB199CE8}"/>
                </a:ext>
              </a:extLst>
            </p:cNvPr>
            <p:cNvGrpSpPr/>
            <p:nvPr/>
          </p:nvGrpSpPr>
          <p:grpSpPr>
            <a:xfrm>
              <a:off x="3619861" y="407378"/>
              <a:ext cx="2166000" cy="2166000"/>
              <a:chOff x="3619861" y="407378"/>
              <a:chExt cx="2166000" cy="2166000"/>
            </a:xfrm>
          </p:grpSpPr>
          <p:sp>
            <p:nvSpPr>
              <p:cNvPr id="108" name="Google Shape;285;p22">
                <a:extLst>
                  <a:ext uri="{FF2B5EF4-FFF2-40B4-BE49-F238E27FC236}">
                    <a16:creationId xmlns:a16="http://schemas.microsoft.com/office/drawing/2014/main" id="{208E40F8-1323-4834-3FAA-9D2683C75D58}"/>
                  </a:ext>
                </a:extLst>
              </p:cNvPr>
              <p:cNvSpPr/>
              <p:nvPr/>
            </p:nvSpPr>
            <p:spPr>
              <a:xfrm>
                <a:off x="3619861" y="407378"/>
                <a:ext cx="2166000" cy="2166000"/>
              </a:xfrm>
              <a:prstGeom prst="ellipse">
                <a:avLst/>
              </a:prstGeom>
              <a:solidFill>
                <a:srgbClr val="BE2F2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2400" b="0" i="0" u="none" strike="noStrike" cap="none">
                  <a:solidFill>
                    <a:srgbClr val="000000"/>
                  </a:solidFill>
                  <a:latin typeface="Arial"/>
                  <a:ea typeface="Arial"/>
                  <a:cs typeface="Arial"/>
                  <a:sym typeface="Arial"/>
                </a:endParaRPr>
              </a:p>
            </p:txBody>
          </p:sp>
          <p:sp>
            <p:nvSpPr>
              <p:cNvPr id="109" name="Google Shape;286;p22">
                <a:extLst>
                  <a:ext uri="{FF2B5EF4-FFF2-40B4-BE49-F238E27FC236}">
                    <a16:creationId xmlns:a16="http://schemas.microsoft.com/office/drawing/2014/main" id="{6D404B2B-E4D4-E0E6-3ADC-3605DB622E79}"/>
                  </a:ext>
                </a:extLst>
              </p:cNvPr>
              <p:cNvSpPr txBox="1"/>
              <p:nvPr/>
            </p:nvSpPr>
            <p:spPr>
              <a:xfrm>
                <a:off x="4024522" y="707737"/>
                <a:ext cx="1328400" cy="661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b="0" i="0" u="none" strike="noStrike" cap="none">
                    <a:solidFill>
                      <a:srgbClr val="FFFFFF"/>
                    </a:solidFill>
                    <a:latin typeface="Roboto"/>
                    <a:ea typeface="Roboto"/>
                    <a:cs typeface="Roboto"/>
                    <a:sym typeface="Roboto"/>
                  </a:rPr>
                  <a:t>Vestibulum congue </a:t>
                </a:r>
                <a:endParaRPr b="0" i="0" u="none" strike="noStrike" cap="none">
                  <a:solidFill>
                    <a:srgbClr val="FFFFFF"/>
                  </a:solidFill>
                  <a:latin typeface="Roboto"/>
                  <a:ea typeface="Roboto"/>
                  <a:cs typeface="Roboto"/>
                  <a:sym typeface="Roboto"/>
                </a:endParaRPr>
              </a:p>
            </p:txBody>
          </p:sp>
        </p:grpSp>
        <p:grpSp>
          <p:nvGrpSpPr>
            <p:cNvPr id="9" name="Google Shape;287;p22">
              <a:extLst>
                <a:ext uri="{FF2B5EF4-FFF2-40B4-BE49-F238E27FC236}">
                  <a16:creationId xmlns:a16="http://schemas.microsoft.com/office/drawing/2014/main" id="{C231678A-2605-098D-4C30-695E810FD9D1}"/>
                </a:ext>
              </a:extLst>
            </p:cNvPr>
            <p:cNvGrpSpPr/>
            <p:nvPr/>
          </p:nvGrpSpPr>
          <p:grpSpPr>
            <a:xfrm>
              <a:off x="4648111" y="1143043"/>
              <a:ext cx="2166000" cy="2166000"/>
              <a:chOff x="4648111" y="1143043"/>
              <a:chExt cx="2166000" cy="2166000"/>
            </a:xfrm>
          </p:grpSpPr>
          <p:sp>
            <p:nvSpPr>
              <p:cNvPr id="106" name="Google Shape;288;p22">
                <a:extLst>
                  <a:ext uri="{FF2B5EF4-FFF2-40B4-BE49-F238E27FC236}">
                    <a16:creationId xmlns:a16="http://schemas.microsoft.com/office/drawing/2014/main" id="{5585CC7F-EA70-97A9-D756-4C77A517FB61}"/>
                  </a:ext>
                </a:extLst>
              </p:cNvPr>
              <p:cNvSpPr/>
              <p:nvPr/>
            </p:nvSpPr>
            <p:spPr>
              <a:xfrm>
                <a:off x="4648111" y="1143043"/>
                <a:ext cx="2166000" cy="2166000"/>
              </a:xfrm>
              <a:prstGeom prst="ellipse">
                <a:avLst/>
              </a:prstGeom>
              <a:solidFill>
                <a:srgbClr val="D8382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2400" b="0" i="0" u="none" strike="noStrike" cap="none">
                  <a:solidFill>
                    <a:srgbClr val="000000"/>
                  </a:solidFill>
                  <a:latin typeface="Arial"/>
                  <a:ea typeface="Arial"/>
                  <a:cs typeface="Arial"/>
                  <a:sym typeface="Arial"/>
                </a:endParaRPr>
              </a:p>
            </p:txBody>
          </p:sp>
          <p:sp>
            <p:nvSpPr>
              <p:cNvPr id="107" name="Google Shape;289;p22">
                <a:extLst>
                  <a:ext uri="{FF2B5EF4-FFF2-40B4-BE49-F238E27FC236}">
                    <a16:creationId xmlns:a16="http://schemas.microsoft.com/office/drawing/2014/main" id="{6685CF2F-F532-AC06-1FE6-75C8DEC23B8D}"/>
                  </a:ext>
                </a:extLst>
              </p:cNvPr>
              <p:cNvSpPr txBox="1"/>
              <p:nvPr/>
            </p:nvSpPr>
            <p:spPr>
              <a:xfrm>
                <a:off x="5431956" y="1669515"/>
                <a:ext cx="1328400" cy="661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b="0" i="0" u="none" strike="noStrike" cap="none">
                    <a:solidFill>
                      <a:srgbClr val="FFFFFF"/>
                    </a:solidFill>
                    <a:latin typeface="Roboto"/>
                    <a:ea typeface="Roboto"/>
                    <a:cs typeface="Roboto"/>
                    <a:sym typeface="Roboto"/>
                  </a:rPr>
                  <a:t>Vestibulum congue </a:t>
                </a:r>
                <a:endParaRPr b="0" i="0" u="none" strike="noStrike" cap="none">
                  <a:solidFill>
                    <a:srgbClr val="FFFFFF"/>
                  </a:solidFill>
                  <a:latin typeface="Roboto"/>
                  <a:ea typeface="Roboto"/>
                  <a:cs typeface="Roboto"/>
                  <a:sym typeface="Roboto"/>
                </a:endParaRPr>
              </a:p>
            </p:txBody>
          </p:sp>
        </p:grpSp>
        <p:grpSp>
          <p:nvGrpSpPr>
            <p:cNvPr id="10" name="Google Shape;290;p22">
              <a:extLst>
                <a:ext uri="{FF2B5EF4-FFF2-40B4-BE49-F238E27FC236}">
                  <a16:creationId xmlns:a16="http://schemas.microsoft.com/office/drawing/2014/main" id="{F69AF04C-96DE-E7D2-178C-80B7CFA67DE7}"/>
                </a:ext>
              </a:extLst>
            </p:cNvPr>
            <p:cNvGrpSpPr/>
            <p:nvPr/>
          </p:nvGrpSpPr>
          <p:grpSpPr>
            <a:xfrm>
              <a:off x="4238812" y="2357689"/>
              <a:ext cx="2166000" cy="2166000"/>
              <a:chOff x="4238812" y="2357689"/>
              <a:chExt cx="2166000" cy="2166000"/>
            </a:xfrm>
          </p:grpSpPr>
          <p:sp>
            <p:nvSpPr>
              <p:cNvPr id="104" name="Google Shape;291;p22">
                <a:extLst>
                  <a:ext uri="{FF2B5EF4-FFF2-40B4-BE49-F238E27FC236}">
                    <a16:creationId xmlns:a16="http://schemas.microsoft.com/office/drawing/2014/main" id="{D87907E8-4B39-F9D2-B6BD-FB28B269D565}"/>
                  </a:ext>
                </a:extLst>
              </p:cNvPr>
              <p:cNvSpPr/>
              <p:nvPr/>
            </p:nvSpPr>
            <p:spPr>
              <a:xfrm>
                <a:off x="4238812" y="2357689"/>
                <a:ext cx="2166000" cy="2166000"/>
              </a:xfrm>
              <a:prstGeom prst="ellipse">
                <a:avLst/>
              </a:prstGeom>
              <a:solidFill>
                <a:srgbClr val="80201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2400" b="0" i="0" u="none" strike="noStrike" cap="none">
                  <a:solidFill>
                    <a:srgbClr val="000000"/>
                  </a:solidFill>
                  <a:latin typeface="Arial"/>
                  <a:ea typeface="Arial"/>
                  <a:cs typeface="Arial"/>
                  <a:sym typeface="Arial"/>
                </a:endParaRPr>
              </a:p>
            </p:txBody>
          </p:sp>
          <p:sp>
            <p:nvSpPr>
              <p:cNvPr id="105" name="Google Shape;292;p22">
                <a:extLst>
                  <a:ext uri="{FF2B5EF4-FFF2-40B4-BE49-F238E27FC236}">
                    <a16:creationId xmlns:a16="http://schemas.microsoft.com/office/drawing/2014/main" id="{2B309DA4-2F7F-E86C-74D1-36681C0D74DE}"/>
                  </a:ext>
                </a:extLst>
              </p:cNvPr>
              <p:cNvSpPr txBox="1"/>
              <p:nvPr/>
            </p:nvSpPr>
            <p:spPr>
              <a:xfrm>
                <a:off x="5047891" y="3185187"/>
                <a:ext cx="1328400" cy="661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b="0" i="0" u="none" strike="noStrike" cap="none">
                    <a:solidFill>
                      <a:srgbClr val="FFFFFF"/>
                    </a:solidFill>
                    <a:latin typeface="Roboto"/>
                    <a:ea typeface="Roboto"/>
                    <a:cs typeface="Roboto"/>
                    <a:sym typeface="Roboto"/>
                  </a:rPr>
                  <a:t>Vestibulum congue </a:t>
                </a:r>
                <a:endParaRPr b="0" i="0" u="none" strike="noStrike" cap="none">
                  <a:solidFill>
                    <a:srgbClr val="FFFFFF"/>
                  </a:solidFill>
                  <a:latin typeface="Roboto"/>
                  <a:ea typeface="Roboto"/>
                  <a:cs typeface="Roboto"/>
                  <a:sym typeface="Roboto"/>
                </a:endParaRPr>
              </a:p>
            </p:txBody>
          </p:sp>
        </p:grpSp>
        <p:grpSp>
          <p:nvGrpSpPr>
            <p:cNvPr id="11" name="Google Shape;293;p22">
              <a:extLst>
                <a:ext uri="{FF2B5EF4-FFF2-40B4-BE49-F238E27FC236}">
                  <a16:creationId xmlns:a16="http://schemas.microsoft.com/office/drawing/2014/main" id="{7400932A-FB55-C6FC-C665-148C78F3EAAF}"/>
                </a:ext>
              </a:extLst>
            </p:cNvPr>
            <p:cNvGrpSpPr/>
            <p:nvPr/>
          </p:nvGrpSpPr>
          <p:grpSpPr>
            <a:xfrm>
              <a:off x="2983201" y="2357790"/>
              <a:ext cx="2166000" cy="2166000"/>
              <a:chOff x="2983201" y="2357790"/>
              <a:chExt cx="2166000" cy="2166000"/>
            </a:xfrm>
          </p:grpSpPr>
          <p:sp>
            <p:nvSpPr>
              <p:cNvPr id="102" name="Google Shape;294;p22">
                <a:extLst>
                  <a:ext uri="{FF2B5EF4-FFF2-40B4-BE49-F238E27FC236}">
                    <a16:creationId xmlns:a16="http://schemas.microsoft.com/office/drawing/2014/main" id="{25566822-390E-3569-CC35-1E5247326D56}"/>
                  </a:ext>
                </a:extLst>
              </p:cNvPr>
              <p:cNvSpPr/>
              <p:nvPr/>
            </p:nvSpPr>
            <p:spPr>
              <a:xfrm>
                <a:off x="2983201" y="2357790"/>
                <a:ext cx="2166000" cy="2166000"/>
              </a:xfrm>
              <a:prstGeom prst="ellipse">
                <a:avLst/>
              </a:prstGeom>
              <a:solidFill>
                <a:srgbClr val="A72A1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2400" b="0" i="0" u="none" strike="noStrike" cap="none">
                  <a:solidFill>
                    <a:srgbClr val="000000"/>
                  </a:solidFill>
                  <a:latin typeface="Arial"/>
                  <a:ea typeface="Arial"/>
                  <a:cs typeface="Arial"/>
                  <a:sym typeface="Arial"/>
                </a:endParaRPr>
              </a:p>
            </p:txBody>
          </p:sp>
          <p:sp>
            <p:nvSpPr>
              <p:cNvPr id="103" name="Google Shape;295;p22">
                <a:extLst>
                  <a:ext uri="{FF2B5EF4-FFF2-40B4-BE49-F238E27FC236}">
                    <a16:creationId xmlns:a16="http://schemas.microsoft.com/office/drawing/2014/main" id="{657D5FF9-5339-1C8C-EE62-4291DFB6DE3E}"/>
                  </a:ext>
                </a:extLst>
              </p:cNvPr>
              <p:cNvSpPr txBox="1"/>
              <p:nvPr/>
            </p:nvSpPr>
            <p:spPr>
              <a:xfrm>
                <a:off x="3059406" y="3168962"/>
                <a:ext cx="1328400" cy="661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b="0" i="0" u="none" strike="noStrike" cap="none">
                    <a:solidFill>
                      <a:srgbClr val="FFFFFF"/>
                    </a:solidFill>
                    <a:latin typeface="Roboto"/>
                    <a:ea typeface="Roboto"/>
                    <a:cs typeface="Roboto"/>
                    <a:sym typeface="Roboto"/>
                  </a:rPr>
                  <a:t>Vestibulum congue </a:t>
                </a:r>
                <a:endParaRPr b="0" i="0" u="none" strike="noStrike" cap="none">
                  <a:solidFill>
                    <a:srgbClr val="FFFFFF"/>
                  </a:solidFill>
                  <a:latin typeface="Roboto"/>
                  <a:ea typeface="Roboto"/>
                  <a:cs typeface="Roboto"/>
                  <a:sym typeface="Roboto"/>
                </a:endParaRPr>
              </a:p>
            </p:txBody>
          </p:sp>
        </p:grpSp>
        <p:grpSp>
          <p:nvGrpSpPr>
            <p:cNvPr id="12" name="Google Shape;296;p22">
              <a:extLst>
                <a:ext uri="{FF2B5EF4-FFF2-40B4-BE49-F238E27FC236}">
                  <a16:creationId xmlns:a16="http://schemas.microsoft.com/office/drawing/2014/main" id="{8FD4A11F-5FE7-4214-272C-6BB7BA745756}"/>
                </a:ext>
              </a:extLst>
            </p:cNvPr>
            <p:cNvGrpSpPr/>
            <p:nvPr/>
          </p:nvGrpSpPr>
          <p:grpSpPr>
            <a:xfrm>
              <a:off x="2591728" y="1143012"/>
              <a:ext cx="2166000" cy="2166000"/>
              <a:chOff x="2591728" y="1143012"/>
              <a:chExt cx="2166000" cy="2166000"/>
            </a:xfrm>
          </p:grpSpPr>
          <p:sp>
            <p:nvSpPr>
              <p:cNvPr id="100" name="Google Shape;297;p22">
                <a:extLst>
                  <a:ext uri="{FF2B5EF4-FFF2-40B4-BE49-F238E27FC236}">
                    <a16:creationId xmlns:a16="http://schemas.microsoft.com/office/drawing/2014/main" id="{BB887856-D9E6-9561-E57F-6D20282021B1}"/>
                  </a:ext>
                </a:extLst>
              </p:cNvPr>
              <p:cNvSpPr/>
              <p:nvPr/>
            </p:nvSpPr>
            <p:spPr>
              <a:xfrm>
                <a:off x="2591728" y="1143012"/>
                <a:ext cx="2166000" cy="2166000"/>
              </a:xfrm>
              <a:prstGeom prst="ellipse">
                <a:avLst/>
              </a:prstGeom>
              <a:solidFill>
                <a:srgbClr val="B02C2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2400" b="0" i="0" u="none" strike="noStrike" cap="none">
                  <a:solidFill>
                    <a:srgbClr val="000000"/>
                  </a:solidFill>
                  <a:latin typeface="Arial"/>
                  <a:ea typeface="Arial"/>
                  <a:cs typeface="Arial"/>
                  <a:sym typeface="Arial"/>
                </a:endParaRPr>
              </a:p>
            </p:txBody>
          </p:sp>
          <p:sp>
            <p:nvSpPr>
              <p:cNvPr id="101" name="Google Shape;298;p22">
                <a:extLst>
                  <a:ext uri="{FF2B5EF4-FFF2-40B4-BE49-F238E27FC236}">
                    <a16:creationId xmlns:a16="http://schemas.microsoft.com/office/drawing/2014/main" id="{F31798DA-A481-E289-EAC5-BB79F4B96490}"/>
                  </a:ext>
                </a:extLst>
              </p:cNvPr>
              <p:cNvSpPr txBox="1"/>
              <p:nvPr/>
            </p:nvSpPr>
            <p:spPr>
              <a:xfrm>
                <a:off x="2830556" y="1666262"/>
                <a:ext cx="1328400" cy="661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b="0" i="0" u="none" strike="noStrike" cap="none">
                    <a:solidFill>
                      <a:srgbClr val="FFFFFF"/>
                    </a:solidFill>
                    <a:latin typeface="Roboto"/>
                    <a:ea typeface="Roboto"/>
                    <a:cs typeface="Roboto"/>
                    <a:sym typeface="Roboto"/>
                  </a:rPr>
                  <a:t>Vestibulum congue </a:t>
                </a:r>
                <a:endParaRPr b="0" i="0" u="none" strike="noStrike" cap="none">
                  <a:solidFill>
                    <a:srgbClr val="FFFFFF"/>
                  </a:solidFill>
                  <a:latin typeface="Roboto"/>
                  <a:ea typeface="Roboto"/>
                  <a:cs typeface="Roboto"/>
                  <a:sym typeface="Roboto"/>
                </a:endParaRPr>
              </a:p>
            </p:txBody>
          </p:sp>
        </p:grpSp>
        <p:sp>
          <p:nvSpPr>
            <p:cNvPr id="13" name="Google Shape;299;p22">
              <a:extLst>
                <a:ext uri="{FF2B5EF4-FFF2-40B4-BE49-F238E27FC236}">
                  <a16:creationId xmlns:a16="http://schemas.microsoft.com/office/drawing/2014/main" id="{0FBF02F6-F866-9C47-1AD4-A42591380349}"/>
                </a:ext>
              </a:extLst>
            </p:cNvPr>
            <p:cNvSpPr/>
            <p:nvPr/>
          </p:nvSpPr>
          <p:spPr>
            <a:xfrm>
              <a:off x="4084942" y="1943171"/>
              <a:ext cx="1225800" cy="1225800"/>
            </a:xfrm>
            <a:prstGeom prst="ellipse">
              <a:avLst/>
            </a:prstGeom>
            <a:solidFill>
              <a:srgbClr val="EDA29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2400" b="0" i="0" u="none" strike="noStrike" cap="none">
                <a:solidFill>
                  <a:srgbClr val="000000"/>
                </a:solidFill>
                <a:latin typeface="Arial"/>
                <a:ea typeface="Arial"/>
                <a:cs typeface="Arial"/>
                <a:sym typeface="Arial"/>
              </a:endParaRPr>
            </a:p>
          </p:txBody>
        </p:sp>
        <p:sp>
          <p:nvSpPr>
            <p:cNvPr id="14" name="Google Shape;300;p22">
              <a:extLst>
                <a:ext uri="{FF2B5EF4-FFF2-40B4-BE49-F238E27FC236}">
                  <a16:creationId xmlns:a16="http://schemas.microsoft.com/office/drawing/2014/main" id="{30BC20A8-1003-8627-70CC-CF0562DEB27E}"/>
                </a:ext>
              </a:extLst>
            </p:cNvPr>
            <p:cNvSpPr/>
            <p:nvPr/>
          </p:nvSpPr>
          <p:spPr>
            <a:xfrm>
              <a:off x="2723856" y="582087"/>
              <a:ext cx="3948000" cy="3948000"/>
            </a:xfrm>
            <a:prstGeom prst="ellipse">
              <a:avLst/>
            </a:prstGeom>
            <a:solidFill>
              <a:srgbClr val="65F0A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2400" b="0" i="0" u="none" strike="noStrike" cap="none">
                <a:solidFill>
                  <a:srgbClr val="000000"/>
                </a:solidFill>
                <a:latin typeface="Arial"/>
                <a:ea typeface="Arial"/>
                <a:cs typeface="Arial"/>
                <a:sym typeface="Arial"/>
              </a:endParaRPr>
            </a:p>
          </p:txBody>
        </p:sp>
        <p:grpSp>
          <p:nvGrpSpPr>
            <p:cNvPr id="15" name="Google Shape;301;p22">
              <a:extLst>
                <a:ext uri="{FF2B5EF4-FFF2-40B4-BE49-F238E27FC236}">
                  <a16:creationId xmlns:a16="http://schemas.microsoft.com/office/drawing/2014/main" id="{AE28855C-F71C-FB40-701B-12405008C6E9}"/>
                </a:ext>
              </a:extLst>
            </p:cNvPr>
            <p:cNvGrpSpPr/>
            <p:nvPr/>
          </p:nvGrpSpPr>
          <p:grpSpPr>
            <a:xfrm>
              <a:off x="3619861" y="407378"/>
              <a:ext cx="2166000" cy="2166000"/>
              <a:chOff x="3619861" y="407378"/>
              <a:chExt cx="2166000" cy="2166000"/>
            </a:xfrm>
          </p:grpSpPr>
          <p:sp>
            <p:nvSpPr>
              <p:cNvPr id="98" name="Google Shape;302;p22">
                <a:extLst>
                  <a:ext uri="{FF2B5EF4-FFF2-40B4-BE49-F238E27FC236}">
                    <a16:creationId xmlns:a16="http://schemas.microsoft.com/office/drawing/2014/main" id="{AA2E21CF-55F6-5029-F845-55B010E91A94}"/>
                  </a:ext>
                </a:extLst>
              </p:cNvPr>
              <p:cNvSpPr/>
              <p:nvPr/>
            </p:nvSpPr>
            <p:spPr>
              <a:xfrm>
                <a:off x="3619861" y="407378"/>
                <a:ext cx="2166000" cy="2166000"/>
              </a:xfrm>
              <a:prstGeom prst="ellipse">
                <a:avLst/>
              </a:prstGeom>
              <a:solidFill>
                <a:srgbClr val="0C81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2400" b="0" i="0" u="none" strike="noStrike" cap="none">
                  <a:solidFill>
                    <a:srgbClr val="000000"/>
                  </a:solidFill>
                  <a:latin typeface="Arial"/>
                  <a:ea typeface="Arial"/>
                  <a:cs typeface="Arial"/>
                  <a:sym typeface="Arial"/>
                </a:endParaRPr>
              </a:p>
            </p:txBody>
          </p:sp>
          <p:sp>
            <p:nvSpPr>
              <p:cNvPr id="99" name="Google Shape;303;p22">
                <a:extLst>
                  <a:ext uri="{FF2B5EF4-FFF2-40B4-BE49-F238E27FC236}">
                    <a16:creationId xmlns:a16="http://schemas.microsoft.com/office/drawing/2014/main" id="{0D553439-67EA-78E8-BB04-C02706489A22}"/>
                  </a:ext>
                </a:extLst>
              </p:cNvPr>
              <p:cNvSpPr txBox="1"/>
              <p:nvPr/>
            </p:nvSpPr>
            <p:spPr>
              <a:xfrm>
                <a:off x="4024522" y="707737"/>
                <a:ext cx="1328400" cy="661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b="0" i="0" u="none" strike="noStrike" cap="none">
                    <a:solidFill>
                      <a:srgbClr val="FFFFFF"/>
                    </a:solidFill>
                    <a:latin typeface="Roboto"/>
                    <a:ea typeface="Roboto"/>
                    <a:cs typeface="Roboto"/>
                    <a:sym typeface="Roboto"/>
                  </a:rPr>
                  <a:t>Vestibulum congue </a:t>
                </a:r>
                <a:endParaRPr b="0" i="0" u="none" strike="noStrike" cap="none">
                  <a:solidFill>
                    <a:srgbClr val="FFFFFF"/>
                  </a:solidFill>
                  <a:latin typeface="Roboto"/>
                  <a:ea typeface="Roboto"/>
                  <a:cs typeface="Roboto"/>
                  <a:sym typeface="Roboto"/>
                </a:endParaRPr>
              </a:p>
            </p:txBody>
          </p:sp>
        </p:grpSp>
        <p:grpSp>
          <p:nvGrpSpPr>
            <p:cNvPr id="16" name="Google Shape;304;p22">
              <a:extLst>
                <a:ext uri="{FF2B5EF4-FFF2-40B4-BE49-F238E27FC236}">
                  <a16:creationId xmlns:a16="http://schemas.microsoft.com/office/drawing/2014/main" id="{CA16EC6F-6C72-3C07-612F-DFECBEF571DE}"/>
                </a:ext>
              </a:extLst>
            </p:cNvPr>
            <p:cNvGrpSpPr/>
            <p:nvPr/>
          </p:nvGrpSpPr>
          <p:grpSpPr>
            <a:xfrm>
              <a:off x="4648111" y="1143043"/>
              <a:ext cx="2166000" cy="2166000"/>
              <a:chOff x="4648111" y="1143043"/>
              <a:chExt cx="2166000" cy="2166000"/>
            </a:xfrm>
          </p:grpSpPr>
          <p:sp>
            <p:nvSpPr>
              <p:cNvPr id="96" name="Google Shape;305;p22">
                <a:extLst>
                  <a:ext uri="{FF2B5EF4-FFF2-40B4-BE49-F238E27FC236}">
                    <a16:creationId xmlns:a16="http://schemas.microsoft.com/office/drawing/2014/main" id="{DC38A902-2639-FB1D-AE70-7BBDED942179}"/>
                  </a:ext>
                </a:extLst>
              </p:cNvPr>
              <p:cNvSpPr/>
              <p:nvPr/>
            </p:nvSpPr>
            <p:spPr>
              <a:xfrm>
                <a:off x="4648111" y="1143043"/>
                <a:ext cx="2166000" cy="2166000"/>
              </a:xfrm>
              <a:prstGeom prst="ellipse">
                <a:avLst/>
              </a:prstGeom>
              <a:solidFill>
                <a:srgbClr val="0E945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2400" b="0" i="0" u="none" strike="noStrike" cap="none">
                  <a:solidFill>
                    <a:srgbClr val="000000"/>
                  </a:solidFill>
                  <a:latin typeface="Arial"/>
                  <a:ea typeface="Arial"/>
                  <a:cs typeface="Arial"/>
                  <a:sym typeface="Arial"/>
                </a:endParaRPr>
              </a:p>
            </p:txBody>
          </p:sp>
          <p:sp>
            <p:nvSpPr>
              <p:cNvPr id="97" name="Google Shape;306;p22">
                <a:extLst>
                  <a:ext uri="{FF2B5EF4-FFF2-40B4-BE49-F238E27FC236}">
                    <a16:creationId xmlns:a16="http://schemas.microsoft.com/office/drawing/2014/main" id="{75B4BC39-39AF-8185-B6F7-87F7C215618F}"/>
                  </a:ext>
                </a:extLst>
              </p:cNvPr>
              <p:cNvSpPr txBox="1"/>
              <p:nvPr/>
            </p:nvSpPr>
            <p:spPr>
              <a:xfrm>
                <a:off x="5431956" y="1669515"/>
                <a:ext cx="1328400" cy="661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b="0" i="0" u="none" strike="noStrike" cap="none">
                    <a:solidFill>
                      <a:srgbClr val="FFFFFF"/>
                    </a:solidFill>
                    <a:latin typeface="Roboto"/>
                    <a:ea typeface="Roboto"/>
                    <a:cs typeface="Roboto"/>
                    <a:sym typeface="Roboto"/>
                  </a:rPr>
                  <a:t>Vestibulum congue </a:t>
                </a:r>
                <a:endParaRPr b="0" i="0" u="none" strike="noStrike" cap="none">
                  <a:solidFill>
                    <a:srgbClr val="FFFFFF"/>
                  </a:solidFill>
                  <a:latin typeface="Roboto"/>
                  <a:ea typeface="Roboto"/>
                  <a:cs typeface="Roboto"/>
                  <a:sym typeface="Roboto"/>
                </a:endParaRPr>
              </a:p>
            </p:txBody>
          </p:sp>
        </p:grpSp>
        <p:grpSp>
          <p:nvGrpSpPr>
            <p:cNvPr id="17" name="Google Shape;307;p22">
              <a:extLst>
                <a:ext uri="{FF2B5EF4-FFF2-40B4-BE49-F238E27FC236}">
                  <a16:creationId xmlns:a16="http://schemas.microsoft.com/office/drawing/2014/main" id="{96412A76-40B4-AE48-4C57-C3E4F8C27DE9}"/>
                </a:ext>
              </a:extLst>
            </p:cNvPr>
            <p:cNvGrpSpPr/>
            <p:nvPr/>
          </p:nvGrpSpPr>
          <p:grpSpPr>
            <a:xfrm>
              <a:off x="4238812" y="2357689"/>
              <a:ext cx="2166000" cy="2166000"/>
              <a:chOff x="4238812" y="2357689"/>
              <a:chExt cx="2166000" cy="2166000"/>
            </a:xfrm>
          </p:grpSpPr>
          <p:sp>
            <p:nvSpPr>
              <p:cNvPr id="94" name="Google Shape;308;p22">
                <a:extLst>
                  <a:ext uri="{FF2B5EF4-FFF2-40B4-BE49-F238E27FC236}">
                    <a16:creationId xmlns:a16="http://schemas.microsoft.com/office/drawing/2014/main" id="{E06A0F0F-7C11-DE74-B021-158E19F0583B}"/>
                  </a:ext>
                </a:extLst>
              </p:cNvPr>
              <p:cNvSpPr/>
              <p:nvPr/>
            </p:nvSpPr>
            <p:spPr>
              <a:xfrm>
                <a:off x="4238812" y="2357689"/>
                <a:ext cx="2166000" cy="2166000"/>
              </a:xfrm>
              <a:prstGeom prst="ellipse">
                <a:avLst/>
              </a:prstGeom>
              <a:solidFill>
                <a:srgbClr val="08563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2400" b="0" i="0" u="none" strike="noStrike" cap="none">
                  <a:solidFill>
                    <a:srgbClr val="000000"/>
                  </a:solidFill>
                  <a:latin typeface="Arial"/>
                  <a:ea typeface="Arial"/>
                  <a:cs typeface="Arial"/>
                  <a:sym typeface="Arial"/>
                </a:endParaRPr>
              </a:p>
            </p:txBody>
          </p:sp>
          <p:sp>
            <p:nvSpPr>
              <p:cNvPr id="95" name="Google Shape;309;p22">
                <a:extLst>
                  <a:ext uri="{FF2B5EF4-FFF2-40B4-BE49-F238E27FC236}">
                    <a16:creationId xmlns:a16="http://schemas.microsoft.com/office/drawing/2014/main" id="{F06058F0-A46E-AE08-D6E7-CF49D3D9B80C}"/>
                  </a:ext>
                </a:extLst>
              </p:cNvPr>
              <p:cNvSpPr txBox="1"/>
              <p:nvPr/>
            </p:nvSpPr>
            <p:spPr>
              <a:xfrm>
                <a:off x="5047891" y="3185187"/>
                <a:ext cx="1328400" cy="661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b="0" i="0" u="none" strike="noStrike" cap="none">
                    <a:solidFill>
                      <a:srgbClr val="FFFFFF"/>
                    </a:solidFill>
                    <a:latin typeface="Roboto"/>
                    <a:ea typeface="Roboto"/>
                    <a:cs typeface="Roboto"/>
                    <a:sym typeface="Roboto"/>
                  </a:rPr>
                  <a:t>Vestibulum congue </a:t>
                </a:r>
                <a:endParaRPr b="0" i="0" u="none" strike="noStrike" cap="none">
                  <a:solidFill>
                    <a:srgbClr val="FFFFFF"/>
                  </a:solidFill>
                  <a:latin typeface="Roboto"/>
                  <a:ea typeface="Roboto"/>
                  <a:cs typeface="Roboto"/>
                  <a:sym typeface="Roboto"/>
                </a:endParaRPr>
              </a:p>
            </p:txBody>
          </p:sp>
        </p:grpSp>
        <p:grpSp>
          <p:nvGrpSpPr>
            <p:cNvPr id="18" name="Google Shape;310;p22">
              <a:extLst>
                <a:ext uri="{FF2B5EF4-FFF2-40B4-BE49-F238E27FC236}">
                  <a16:creationId xmlns:a16="http://schemas.microsoft.com/office/drawing/2014/main" id="{B81F1111-2552-3311-C161-40ED92604A6F}"/>
                </a:ext>
              </a:extLst>
            </p:cNvPr>
            <p:cNvGrpSpPr/>
            <p:nvPr/>
          </p:nvGrpSpPr>
          <p:grpSpPr>
            <a:xfrm>
              <a:off x="2983201" y="2357790"/>
              <a:ext cx="2166000" cy="2166000"/>
              <a:chOff x="2983201" y="2357790"/>
              <a:chExt cx="2166000" cy="2166000"/>
            </a:xfrm>
          </p:grpSpPr>
          <p:sp>
            <p:nvSpPr>
              <p:cNvPr id="92" name="Google Shape;311;p22">
                <a:extLst>
                  <a:ext uri="{FF2B5EF4-FFF2-40B4-BE49-F238E27FC236}">
                    <a16:creationId xmlns:a16="http://schemas.microsoft.com/office/drawing/2014/main" id="{53588A94-C896-667B-9788-771CA087F64A}"/>
                  </a:ext>
                </a:extLst>
              </p:cNvPr>
              <p:cNvSpPr/>
              <p:nvPr/>
            </p:nvSpPr>
            <p:spPr>
              <a:xfrm>
                <a:off x="2983201" y="2357790"/>
                <a:ext cx="2166000" cy="2166000"/>
              </a:xfrm>
              <a:prstGeom prst="ellipse">
                <a:avLst/>
              </a:prstGeom>
              <a:solidFill>
                <a:srgbClr val="0B714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2400" b="0" i="0" u="none" strike="noStrike" cap="none">
                  <a:solidFill>
                    <a:srgbClr val="000000"/>
                  </a:solidFill>
                  <a:latin typeface="Arial"/>
                  <a:ea typeface="Arial"/>
                  <a:cs typeface="Arial"/>
                  <a:sym typeface="Arial"/>
                </a:endParaRPr>
              </a:p>
            </p:txBody>
          </p:sp>
          <p:sp>
            <p:nvSpPr>
              <p:cNvPr id="93" name="Google Shape;312;p22">
                <a:extLst>
                  <a:ext uri="{FF2B5EF4-FFF2-40B4-BE49-F238E27FC236}">
                    <a16:creationId xmlns:a16="http://schemas.microsoft.com/office/drawing/2014/main" id="{B7511265-CE1E-E775-7CBE-22EE7657421C}"/>
                  </a:ext>
                </a:extLst>
              </p:cNvPr>
              <p:cNvSpPr txBox="1"/>
              <p:nvPr/>
            </p:nvSpPr>
            <p:spPr>
              <a:xfrm>
                <a:off x="3059406" y="3168962"/>
                <a:ext cx="1328400" cy="661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b="0" i="0" u="none" strike="noStrike" cap="none">
                    <a:solidFill>
                      <a:srgbClr val="FFFFFF"/>
                    </a:solidFill>
                    <a:latin typeface="Roboto"/>
                    <a:ea typeface="Roboto"/>
                    <a:cs typeface="Roboto"/>
                    <a:sym typeface="Roboto"/>
                  </a:rPr>
                  <a:t>Vestibulum congue </a:t>
                </a:r>
                <a:endParaRPr b="0" i="0" u="none" strike="noStrike" cap="none">
                  <a:solidFill>
                    <a:srgbClr val="FFFFFF"/>
                  </a:solidFill>
                  <a:latin typeface="Roboto"/>
                  <a:ea typeface="Roboto"/>
                  <a:cs typeface="Roboto"/>
                  <a:sym typeface="Roboto"/>
                </a:endParaRPr>
              </a:p>
            </p:txBody>
          </p:sp>
        </p:grpSp>
        <p:grpSp>
          <p:nvGrpSpPr>
            <p:cNvPr id="19" name="Google Shape;313;p22">
              <a:extLst>
                <a:ext uri="{FF2B5EF4-FFF2-40B4-BE49-F238E27FC236}">
                  <a16:creationId xmlns:a16="http://schemas.microsoft.com/office/drawing/2014/main" id="{3C0ADCCF-BE4A-E911-070C-8933B89CBEF2}"/>
                </a:ext>
              </a:extLst>
            </p:cNvPr>
            <p:cNvGrpSpPr/>
            <p:nvPr/>
          </p:nvGrpSpPr>
          <p:grpSpPr>
            <a:xfrm>
              <a:off x="2591728" y="1143012"/>
              <a:ext cx="2166000" cy="2166000"/>
              <a:chOff x="2591728" y="1143012"/>
              <a:chExt cx="2166000" cy="2166000"/>
            </a:xfrm>
          </p:grpSpPr>
          <p:sp>
            <p:nvSpPr>
              <p:cNvPr id="90" name="Google Shape;314;p22">
                <a:extLst>
                  <a:ext uri="{FF2B5EF4-FFF2-40B4-BE49-F238E27FC236}">
                    <a16:creationId xmlns:a16="http://schemas.microsoft.com/office/drawing/2014/main" id="{21419F6C-6B9A-E860-B05C-B1FD28C976D5}"/>
                  </a:ext>
                </a:extLst>
              </p:cNvPr>
              <p:cNvSpPr/>
              <p:nvPr/>
            </p:nvSpPr>
            <p:spPr>
              <a:xfrm>
                <a:off x="2591728" y="1143012"/>
                <a:ext cx="2166000" cy="2166000"/>
              </a:xfrm>
              <a:prstGeom prst="ellipse">
                <a:avLst/>
              </a:prstGeom>
              <a:solidFill>
                <a:srgbClr val="0B77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2400" b="0" i="0" u="none" strike="noStrike" cap="none">
                  <a:solidFill>
                    <a:srgbClr val="000000"/>
                  </a:solidFill>
                  <a:latin typeface="Arial"/>
                  <a:ea typeface="Arial"/>
                  <a:cs typeface="Arial"/>
                  <a:sym typeface="Arial"/>
                </a:endParaRPr>
              </a:p>
            </p:txBody>
          </p:sp>
          <p:sp>
            <p:nvSpPr>
              <p:cNvPr id="91" name="Google Shape;315;p22">
                <a:extLst>
                  <a:ext uri="{FF2B5EF4-FFF2-40B4-BE49-F238E27FC236}">
                    <a16:creationId xmlns:a16="http://schemas.microsoft.com/office/drawing/2014/main" id="{B0EBC23D-7C11-C7C1-9979-6D541D5853A3}"/>
                  </a:ext>
                </a:extLst>
              </p:cNvPr>
              <p:cNvSpPr txBox="1"/>
              <p:nvPr/>
            </p:nvSpPr>
            <p:spPr>
              <a:xfrm>
                <a:off x="2830556" y="1666262"/>
                <a:ext cx="1328400" cy="661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b="0" i="0" u="none" strike="noStrike" cap="none">
                    <a:solidFill>
                      <a:srgbClr val="FFFFFF"/>
                    </a:solidFill>
                    <a:latin typeface="Roboto"/>
                    <a:ea typeface="Roboto"/>
                    <a:cs typeface="Roboto"/>
                    <a:sym typeface="Roboto"/>
                  </a:rPr>
                  <a:t>Vestibulum congue </a:t>
                </a:r>
                <a:endParaRPr b="0" i="0" u="none" strike="noStrike" cap="none">
                  <a:solidFill>
                    <a:srgbClr val="FFFFFF"/>
                  </a:solidFill>
                  <a:latin typeface="Roboto"/>
                  <a:ea typeface="Roboto"/>
                  <a:cs typeface="Roboto"/>
                  <a:sym typeface="Roboto"/>
                </a:endParaRPr>
              </a:p>
            </p:txBody>
          </p:sp>
        </p:grpSp>
        <p:sp>
          <p:nvSpPr>
            <p:cNvPr id="20" name="Google Shape;316;p22">
              <a:extLst>
                <a:ext uri="{FF2B5EF4-FFF2-40B4-BE49-F238E27FC236}">
                  <a16:creationId xmlns:a16="http://schemas.microsoft.com/office/drawing/2014/main" id="{C6D2F597-E39B-490D-EBA5-28FF1FEC8360}"/>
                </a:ext>
              </a:extLst>
            </p:cNvPr>
            <p:cNvSpPr/>
            <p:nvPr/>
          </p:nvSpPr>
          <p:spPr>
            <a:xfrm>
              <a:off x="4084942" y="1943171"/>
              <a:ext cx="1225800" cy="1225800"/>
            </a:xfrm>
            <a:prstGeom prst="ellipse">
              <a:avLst/>
            </a:prstGeom>
            <a:solidFill>
              <a:srgbClr val="65F0A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2400" b="0" i="0" u="none" strike="noStrike" cap="none">
                <a:solidFill>
                  <a:srgbClr val="000000"/>
                </a:solidFill>
                <a:latin typeface="Arial"/>
                <a:ea typeface="Arial"/>
                <a:cs typeface="Arial"/>
                <a:sym typeface="Arial"/>
              </a:endParaRPr>
            </a:p>
          </p:txBody>
        </p:sp>
        <p:sp>
          <p:nvSpPr>
            <p:cNvPr id="21" name="Google Shape;317;p22">
              <a:extLst>
                <a:ext uri="{FF2B5EF4-FFF2-40B4-BE49-F238E27FC236}">
                  <a16:creationId xmlns:a16="http://schemas.microsoft.com/office/drawing/2014/main" id="{13BE5D8D-E564-815A-9248-D6AED73308ED}"/>
                </a:ext>
              </a:extLst>
            </p:cNvPr>
            <p:cNvSpPr/>
            <p:nvPr/>
          </p:nvSpPr>
          <p:spPr>
            <a:xfrm>
              <a:off x="2723856" y="582087"/>
              <a:ext cx="3948000" cy="3948000"/>
            </a:xfrm>
            <a:prstGeom prst="ellipse">
              <a:avLst/>
            </a:prstGeom>
            <a:solidFill>
              <a:srgbClr val="83E3D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2400" b="0" i="0" u="none" strike="noStrike" cap="none">
                <a:solidFill>
                  <a:srgbClr val="000000"/>
                </a:solidFill>
                <a:latin typeface="Arial"/>
                <a:ea typeface="Arial"/>
                <a:cs typeface="Arial"/>
                <a:sym typeface="Arial"/>
              </a:endParaRPr>
            </a:p>
          </p:txBody>
        </p:sp>
        <p:grpSp>
          <p:nvGrpSpPr>
            <p:cNvPr id="22" name="Google Shape;318;p22">
              <a:extLst>
                <a:ext uri="{FF2B5EF4-FFF2-40B4-BE49-F238E27FC236}">
                  <a16:creationId xmlns:a16="http://schemas.microsoft.com/office/drawing/2014/main" id="{9DD1B6BE-11F1-88F4-BCD5-B40A47580ABC}"/>
                </a:ext>
              </a:extLst>
            </p:cNvPr>
            <p:cNvGrpSpPr/>
            <p:nvPr/>
          </p:nvGrpSpPr>
          <p:grpSpPr>
            <a:xfrm>
              <a:off x="3619861" y="407378"/>
              <a:ext cx="2166000" cy="2166000"/>
              <a:chOff x="3619861" y="407378"/>
              <a:chExt cx="2166000" cy="2166000"/>
            </a:xfrm>
          </p:grpSpPr>
          <p:sp>
            <p:nvSpPr>
              <p:cNvPr id="88" name="Google Shape;319;p22">
                <a:extLst>
                  <a:ext uri="{FF2B5EF4-FFF2-40B4-BE49-F238E27FC236}">
                    <a16:creationId xmlns:a16="http://schemas.microsoft.com/office/drawing/2014/main" id="{151737F3-47A6-B257-8C24-CAA287D5D44C}"/>
                  </a:ext>
                </a:extLst>
              </p:cNvPr>
              <p:cNvSpPr/>
              <p:nvPr/>
            </p:nvSpPr>
            <p:spPr>
              <a:xfrm>
                <a:off x="3619861" y="407378"/>
                <a:ext cx="2166000" cy="2166000"/>
              </a:xfrm>
              <a:prstGeom prst="ellipse">
                <a:avLst/>
              </a:prstGeom>
              <a:solidFill>
                <a:srgbClr val="1F887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2400" b="0" i="0" u="none" strike="noStrike" cap="none">
                  <a:solidFill>
                    <a:srgbClr val="000000"/>
                  </a:solidFill>
                  <a:latin typeface="Arial"/>
                  <a:ea typeface="Arial"/>
                  <a:cs typeface="Arial"/>
                  <a:sym typeface="Arial"/>
                </a:endParaRPr>
              </a:p>
            </p:txBody>
          </p:sp>
          <p:sp>
            <p:nvSpPr>
              <p:cNvPr id="89" name="Google Shape;320;p22">
                <a:extLst>
                  <a:ext uri="{FF2B5EF4-FFF2-40B4-BE49-F238E27FC236}">
                    <a16:creationId xmlns:a16="http://schemas.microsoft.com/office/drawing/2014/main" id="{9E1DF3EE-6905-121C-052A-96BBBAFC9176}"/>
                  </a:ext>
                </a:extLst>
              </p:cNvPr>
              <p:cNvSpPr txBox="1"/>
              <p:nvPr/>
            </p:nvSpPr>
            <p:spPr>
              <a:xfrm>
                <a:off x="4024522" y="707737"/>
                <a:ext cx="1328400" cy="661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b="0" i="0" u="none" strike="noStrike" cap="none">
                    <a:solidFill>
                      <a:srgbClr val="FFFFFF"/>
                    </a:solidFill>
                    <a:latin typeface="Roboto"/>
                    <a:ea typeface="Roboto"/>
                    <a:cs typeface="Roboto"/>
                    <a:sym typeface="Roboto"/>
                  </a:rPr>
                  <a:t>Vestibulum congue </a:t>
                </a:r>
                <a:endParaRPr b="0" i="0" u="none" strike="noStrike" cap="none">
                  <a:solidFill>
                    <a:srgbClr val="FFFFFF"/>
                  </a:solidFill>
                  <a:latin typeface="Roboto"/>
                  <a:ea typeface="Roboto"/>
                  <a:cs typeface="Roboto"/>
                  <a:sym typeface="Roboto"/>
                </a:endParaRPr>
              </a:p>
            </p:txBody>
          </p:sp>
        </p:grpSp>
        <p:grpSp>
          <p:nvGrpSpPr>
            <p:cNvPr id="23" name="Google Shape;321;p22">
              <a:extLst>
                <a:ext uri="{FF2B5EF4-FFF2-40B4-BE49-F238E27FC236}">
                  <a16:creationId xmlns:a16="http://schemas.microsoft.com/office/drawing/2014/main" id="{61DA873C-CADA-2357-72E3-F88C6835AE65}"/>
                </a:ext>
              </a:extLst>
            </p:cNvPr>
            <p:cNvGrpSpPr/>
            <p:nvPr/>
          </p:nvGrpSpPr>
          <p:grpSpPr>
            <a:xfrm>
              <a:off x="4648111" y="1143043"/>
              <a:ext cx="2166000" cy="2166000"/>
              <a:chOff x="4648111" y="1143043"/>
              <a:chExt cx="2166000" cy="2166000"/>
            </a:xfrm>
          </p:grpSpPr>
          <p:sp>
            <p:nvSpPr>
              <p:cNvPr id="86" name="Google Shape;322;p22">
                <a:extLst>
                  <a:ext uri="{FF2B5EF4-FFF2-40B4-BE49-F238E27FC236}">
                    <a16:creationId xmlns:a16="http://schemas.microsoft.com/office/drawing/2014/main" id="{E0327190-E193-DD08-318E-4415B9003360}"/>
                  </a:ext>
                </a:extLst>
              </p:cNvPr>
              <p:cNvSpPr/>
              <p:nvPr/>
            </p:nvSpPr>
            <p:spPr>
              <a:xfrm>
                <a:off x="4648111" y="1143043"/>
                <a:ext cx="2166000" cy="2166000"/>
              </a:xfrm>
              <a:prstGeom prst="ellipse">
                <a:avLst/>
              </a:prstGeom>
              <a:solidFill>
                <a:srgbClr val="249C9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2400" b="0" i="0" u="none" strike="noStrike" cap="none">
                  <a:solidFill>
                    <a:srgbClr val="000000"/>
                  </a:solidFill>
                  <a:latin typeface="Arial"/>
                  <a:ea typeface="Arial"/>
                  <a:cs typeface="Arial"/>
                  <a:sym typeface="Arial"/>
                </a:endParaRPr>
              </a:p>
            </p:txBody>
          </p:sp>
          <p:sp>
            <p:nvSpPr>
              <p:cNvPr id="87" name="Google Shape;323;p22">
                <a:extLst>
                  <a:ext uri="{FF2B5EF4-FFF2-40B4-BE49-F238E27FC236}">
                    <a16:creationId xmlns:a16="http://schemas.microsoft.com/office/drawing/2014/main" id="{A4E229DD-EDE9-C102-FF7C-73C9C96BD5C2}"/>
                  </a:ext>
                </a:extLst>
              </p:cNvPr>
              <p:cNvSpPr txBox="1"/>
              <p:nvPr/>
            </p:nvSpPr>
            <p:spPr>
              <a:xfrm>
                <a:off x="5431956" y="1669515"/>
                <a:ext cx="1328400" cy="661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b="0" i="0" u="none" strike="noStrike" cap="none">
                    <a:solidFill>
                      <a:srgbClr val="FFFFFF"/>
                    </a:solidFill>
                    <a:latin typeface="Roboto"/>
                    <a:ea typeface="Roboto"/>
                    <a:cs typeface="Roboto"/>
                    <a:sym typeface="Roboto"/>
                  </a:rPr>
                  <a:t>Vestibulum congue </a:t>
                </a:r>
                <a:endParaRPr b="0" i="0" u="none" strike="noStrike" cap="none">
                  <a:solidFill>
                    <a:srgbClr val="FFFFFF"/>
                  </a:solidFill>
                  <a:latin typeface="Roboto"/>
                  <a:ea typeface="Roboto"/>
                  <a:cs typeface="Roboto"/>
                  <a:sym typeface="Roboto"/>
                </a:endParaRPr>
              </a:p>
            </p:txBody>
          </p:sp>
        </p:grpSp>
        <p:grpSp>
          <p:nvGrpSpPr>
            <p:cNvPr id="24" name="Google Shape;324;p22">
              <a:extLst>
                <a:ext uri="{FF2B5EF4-FFF2-40B4-BE49-F238E27FC236}">
                  <a16:creationId xmlns:a16="http://schemas.microsoft.com/office/drawing/2014/main" id="{7528B40F-E97B-D382-40EC-04F9D84B64FD}"/>
                </a:ext>
              </a:extLst>
            </p:cNvPr>
            <p:cNvGrpSpPr/>
            <p:nvPr/>
          </p:nvGrpSpPr>
          <p:grpSpPr>
            <a:xfrm>
              <a:off x="4238812" y="2357689"/>
              <a:ext cx="2166000" cy="2166000"/>
              <a:chOff x="4238812" y="2357689"/>
              <a:chExt cx="2166000" cy="2166000"/>
            </a:xfrm>
          </p:grpSpPr>
          <p:sp>
            <p:nvSpPr>
              <p:cNvPr id="84" name="Google Shape;325;p22">
                <a:extLst>
                  <a:ext uri="{FF2B5EF4-FFF2-40B4-BE49-F238E27FC236}">
                    <a16:creationId xmlns:a16="http://schemas.microsoft.com/office/drawing/2014/main" id="{F95D3E8D-3224-E0F0-9915-44C6B62386A8}"/>
                  </a:ext>
                </a:extLst>
              </p:cNvPr>
              <p:cNvSpPr/>
              <p:nvPr/>
            </p:nvSpPr>
            <p:spPr>
              <a:xfrm>
                <a:off x="4238812" y="2357689"/>
                <a:ext cx="2166000" cy="2166000"/>
              </a:xfrm>
              <a:prstGeom prst="ellipse">
                <a:avLst/>
              </a:prstGeom>
              <a:solidFill>
                <a:srgbClr val="155B5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2400" b="0" i="0" u="none" strike="noStrike" cap="none">
                  <a:solidFill>
                    <a:srgbClr val="000000"/>
                  </a:solidFill>
                  <a:latin typeface="Arial"/>
                  <a:ea typeface="Arial"/>
                  <a:cs typeface="Arial"/>
                  <a:sym typeface="Arial"/>
                </a:endParaRPr>
              </a:p>
            </p:txBody>
          </p:sp>
          <p:sp>
            <p:nvSpPr>
              <p:cNvPr id="85" name="Google Shape;326;p22">
                <a:extLst>
                  <a:ext uri="{FF2B5EF4-FFF2-40B4-BE49-F238E27FC236}">
                    <a16:creationId xmlns:a16="http://schemas.microsoft.com/office/drawing/2014/main" id="{206821C2-FE0F-C1C0-D469-EC6E29D5AEEF}"/>
                  </a:ext>
                </a:extLst>
              </p:cNvPr>
              <p:cNvSpPr txBox="1"/>
              <p:nvPr/>
            </p:nvSpPr>
            <p:spPr>
              <a:xfrm>
                <a:off x="5047891" y="3185187"/>
                <a:ext cx="1328400" cy="661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b="0" i="0" u="none" strike="noStrike" cap="none">
                    <a:solidFill>
                      <a:srgbClr val="FFFFFF"/>
                    </a:solidFill>
                    <a:latin typeface="Roboto"/>
                    <a:ea typeface="Roboto"/>
                    <a:cs typeface="Roboto"/>
                    <a:sym typeface="Roboto"/>
                  </a:rPr>
                  <a:t>Vestibulum congue </a:t>
                </a:r>
                <a:endParaRPr b="0" i="0" u="none" strike="noStrike" cap="none">
                  <a:solidFill>
                    <a:srgbClr val="FFFFFF"/>
                  </a:solidFill>
                  <a:latin typeface="Roboto"/>
                  <a:ea typeface="Roboto"/>
                  <a:cs typeface="Roboto"/>
                  <a:sym typeface="Roboto"/>
                </a:endParaRPr>
              </a:p>
            </p:txBody>
          </p:sp>
        </p:grpSp>
        <p:grpSp>
          <p:nvGrpSpPr>
            <p:cNvPr id="25" name="Google Shape;327;p22">
              <a:extLst>
                <a:ext uri="{FF2B5EF4-FFF2-40B4-BE49-F238E27FC236}">
                  <a16:creationId xmlns:a16="http://schemas.microsoft.com/office/drawing/2014/main" id="{A89CCE77-C61F-64B4-219E-F989A2F98440}"/>
                </a:ext>
              </a:extLst>
            </p:cNvPr>
            <p:cNvGrpSpPr/>
            <p:nvPr/>
          </p:nvGrpSpPr>
          <p:grpSpPr>
            <a:xfrm>
              <a:off x="2983201" y="2357790"/>
              <a:ext cx="2166000" cy="2166000"/>
              <a:chOff x="2983201" y="2357790"/>
              <a:chExt cx="2166000" cy="2166000"/>
            </a:xfrm>
          </p:grpSpPr>
          <p:sp>
            <p:nvSpPr>
              <p:cNvPr id="82" name="Google Shape;328;p22">
                <a:extLst>
                  <a:ext uri="{FF2B5EF4-FFF2-40B4-BE49-F238E27FC236}">
                    <a16:creationId xmlns:a16="http://schemas.microsoft.com/office/drawing/2014/main" id="{37C0D234-F078-7967-525E-A8A62E88EE38}"/>
                  </a:ext>
                </a:extLst>
              </p:cNvPr>
              <p:cNvSpPr/>
              <p:nvPr/>
            </p:nvSpPr>
            <p:spPr>
              <a:xfrm>
                <a:off x="2983201" y="2357790"/>
                <a:ext cx="2166000" cy="2166000"/>
              </a:xfrm>
              <a:prstGeom prst="ellipse">
                <a:avLst/>
              </a:prstGeom>
              <a:solidFill>
                <a:srgbClr val="1B786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2400" b="0" i="0" u="none" strike="noStrike" cap="none">
                  <a:solidFill>
                    <a:srgbClr val="000000"/>
                  </a:solidFill>
                  <a:latin typeface="Arial"/>
                  <a:ea typeface="Arial"/>
                  <a:cs typeface="Arial"/>
                  <a:sym typeface="Arial"/>
                </a:endParaRPr>
              </a:p>
            </p:txBody>
          </p:sp>
          <p:sp>
            <p:nvSpPr>
              <p:cNvPr id="83" name="Google Shape;329;p22">
                <a:extLst>
                  <a:ext uri="{FF2B5EF4-FFF2-40B4-BE49-F238E27FC236}">
                    <a16:creationId xmlns:a16="http://schemas.microsoft.com/office/drawing/2014/main" id="{DB7E1E97-40F2-72FC-67F3-0DA61A3A4CE4}"/>
                  </a:ext>
                </a:extLst>
              </p:cNvPr>
              <p:cNvSpPr txBox="1"/>
              <p:nvPr/>
            </p:nvSpPr>
            <p:spPr>
              <a:xfrm>
                <a:off x="3059406" y="3168962"/>
                <a:ext cx="1328400" cy="661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b="0" i="0" u="none" strike="noStrike" cap="none">
                    <a:solidFill>
                      <a:srgbClr val="FFFFFF"/>
                    </a:solidFill>
                    <a:latin typeface="Roboto"/>
                    <a:ea typeface="Roboto"/>
                    <a:cs typeface="Roboto"/>
                    <a:sym typeface="Roboto"/>
                  </a:rPr>
                  <a:t>Vestibulum congue </a:t>
                </a:r>
                <a:endParaRPr b="0" i="0" u="none" strike="noStrike" cap="none">
                  <a:solidFill>
                    <a:srgbClr val="FFFFFF"/>
                  </a:solidFill>
                  <a:latin typeface="Roboto"/>
                  <a:ea typeface="Roboto"/>
                  <a:cs typeface="Roboto"/>
                  <a:sym typeface="Roboto"/>
                </a:endParaRPr>
              </a:p>
            </p:txBody>
          </p:sp>
        </p:grpSp>
        <p:grpSp>
          <p:nvGrpSpPr>
            <p:cNvPr id="26" name="Google Shape;330;p22">
              <a:extLst>
                <a:ext uri="{FF2B5EF4-FFF2-40B4-BE49-F238E27FC236}">
                  <a16:creationId xmlns:a16="http://schemas.microsoft.com/office/drawing/2014/main" id="{AD80A7A3-1369-AFF7-4390-9AE7597B28E8}"/>
                </a:ext>
              </a:extLst>
            </p:cNvPr>
            <p:cNvGrpSpPr/>
            <p:nvPr/>
          </p:nvGrpSpPr>
          <p:grpSpPr>
            <a:xfrm>
              <a:off x="2591728" y="1143012"/>
              <a:ext cx="2166000" cy="2166000"/>
              <a:chOff x="2591728" y="1143012"/>
              <a:chExt cx="2166000" cy="2166000"/>
            </a:xfrm>
          </p:grpSpPr>
          <p:sp>
            <p:nvSpPr>
              <p:cNvPr id="80" name="Google Shape;331;p22">
                <a:extLst>
                  <a:ext uri="{FF2B5EF4-FFF2-40B4-BE49-F238E27FC236}">
                    <a16:creationId xmlns:a16="http://schemas.microsoft.com/office/drawing/2014/main" id="{A957C6BA-E00B-898B-2243-BAA7F00AF3EA}"/>
                  </a:ext>
                </a:extLst>
              </p:cNvPr>
              <p:cNvSpPr/>
              <p:nvPr/>
            </p:nvSpPr>
            <p:spPr>
              <a:xfrm>
                <a:off x="2591728" y="1143012"/>
                <a:ext cx="2166000" cy="2166000"/>
              </a:xfrm>
              <a:prstGeom prst="ellipse">
                <a:avLst/>
              </a:prstGeom>
              <a:solidFill>
                <a:srgbClr val="1D7E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2400" b="0" i="0" u="none" strike="noStrike" cap="none">
                  <a:solidFill>
                    <a:srgbClr val="000000"/>
                  </a:solidFill>
                  <a:latin typeface="Arial"/>
                  <a:ea typeface="Arial"/>
                  <a:cs typeface="Arial"/>
                  <a:sym typeface="Arial"/>
                </a:endParaRPr>
              </a:p>
            </p:txBody>
          </p:sp>
          <p:sp>
            <p:nvSpPr>
              <p:cNvPr id="81" name="Google Shape;332;p22">
                <a:extLst>
                  <a:ext uri="{FF2B5EF4-FFF2-40B4-BE49-F238E27FC236}">
                    <a16:creationId xmlns:a16="http://schemas.microsoft.com/office/drawing/2014/main" id="{3D8D7F49-54FE-9AF3-5C30-C656226D03AC}"/>
                  </a:ext>
                </a:extLst>
              </p:cNvPr>
              <p:cNvSpPr txBox="1"/>
              <p:nvPr/>
            </p:nvSpPr>
            <p:spPr>
              <a:xfrm>
                <a:off x="2830556" y="1666262"/>
                <a:ext cx="1328400" cy="661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b="0" i="0" u="none" strike="noStrike" cap="none">
                    <a:solidFill>
                      <a:srgbClr val="FFFFFF"/>
                    </a:solidFill>
                    <a:latin typeface="Roboto"/>
                    <a:ea typeface="Roboto"/>
                    <a:cs typeface="Roboto"/>
                    <a:sym typeface="Roboto"/>
                  </a:rPr>
                  <a:t>Vestibulum congue </a:t>
                </a:r>
                <a:endParaRPr b="0" i="0" u="none" strike="noStrike" cap="none">
                  <a:solidFill>
                    <a:srgbClr val="FFFFFF"/>
                  </a:solidFill>
                  <a:latin typeface="Roboto"/>
                  <a:ea typeface="Roboto"/>
                  <a:cs typeface="Roboto"/>
                  <a:sym typeface="Roboto"/>
                </a:endParaRPr>
              </a:p>
            </p:txBody>
          </p:sp>
        </p:grpSp>
        <p:sp>
          <p:nvSpPr>
            <p:cNvPr id="27" name="Google Shape;333;p22">
              <a:extLst>
                <a:ext uri="{FF2B5EF4-FFF2-40B4-BE49-F238E27FC236}">
                  <a16:creationId xmlns:a16="http://schemas.microsoft.com/office/drawing/2014/main" id="{E3AB73BB-125C-A27B-0A90-BCD090F01665}"/>
                </a:ext>
              </a:extLst>
            </p:cNvPr>
            <p:cNvSpPr/>
            <p:nvPr/>
          </p:nvSpPr>
          <p:spPr>
            <a:xfrm>
              <a:off x="4084942" y="1943171"/>
              <a:ext cx="1225800" cy="1225800"/>
            </a:xfrm>
            <a:prstGeom prst="ellipse">
              <a:avLst/>
            </a:prstGeom>
            <a:solidFill>
              <a:srgbClr val="83E3D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2400" b="0" i="0" u="none" strike="noStrike" cap="none">
                <a:solidFill>
                  <a:srgbClr val="000000"/>
                </a:solidFill>
                <a:latin typeface="Arial"/>
                <a:ea typeface="Arial"/>
                <a:cs typeface="Arial"/>
                <a:sym typeface="Arial"/>
              </a:endParaRPr>
            </a:p>
          </p:txBody>
        </p:sp>
        <p:sp>
          <p:nvSpPr>
            <p:cNvPr id="28" name="Google Shape;334;p22">
              <a:extLst>
                <a:ext uri="{FF2B5EF4-FFF2-40B4-BE49-F238E27FC236}">
                  <a16:creationId xmlns:a16="http://schemas.microsoft.com/office/drawing/2014/main" id="{32A0C60D-291F-F341-663D-61975D27D6F8}"/>
                </a:ext>
              </a:extLst>
            </p:cNvPr>
            <p:cNvSpPr/>
            <p:nvPr/>
          </p:nvSpPr>
          <p:spPr>
            <a:xfrm>
              <a:off x="2723856" y="582087"/>
              <a:ext cx="3948000" cy="3948000"/>
            </a:xfrm>
            <a:prstGeom prst="ellipse">
              <a:avLst/>
            </a:prstGeom>
            <a:solidFill>
              <a:srgbClr val="AAAAA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2400" b="0" i="0" u="none" strike="noStrike" cap="none">
                <a:solidFill>
                  <a:srgbClr val="000000"/>
                </a:solidFill>
                <a:latin typeface="Arial"/>
                <a:ea typeface="Arial"/>
                <a:cs typeface="Arial"/>
                <a:sym typeface="Arial"/>
              </a:endParaRPr>
            </a:p>
          </p:txBody>
        </p:sp>
        <p:grpSp>
          <p:nvGrpSpPr>
            <p:cNvPr id="29" name="Google Shape;335;p22">
              <a:extLst>
                <a:ext uri="{FF2B5EF4-FFF2-40B4-BE49-F238E27FC236}">
                  <a16:creationId xmlns:a16="http://schemas.microsoft.com/office/drawing/2014/main" id="{DB65AA45-4ED4-D1D9-5978-561E599063EF}"/>
                </a:ext>
              </a:extLst>
            </p:cNvPr>
            <p:cNvGrpSpPr/>
            <p:nvPr/>
          </p:nvGrpSpPr>
          <p:grpSpPr>
            <a:xfrm>
              <a:off x="3619861" y="407378"/>
              <a:ext cx="2166000" cy="2166000"/>
              <a:chOff x="3619861" y="407378"/>
              <a:chExt cx="2166000" cy="2166000"/>
            </a:xfrm>
          </p:grpSpPr>
          <p:sp>
            <p:nvSpPr>
              <p:cNvPr id="78" name="Google Shape;336;p22">
                <a:extLst>
                  <a:ext uri="{FF2B5EF4-FFF2-40B4-BE49-F238E27FC236}">
                    <a16:creationId xmlns:a16="http://schemas.microsoft.com/office/drawing/2014/main" id="{9A4498DA-A7C2-B4AD-2EDD-52D79F8BAF91}"/>
                  </a:ext>
                </a:extLst>
              </p:cNvPr>
              <p:cNvSpPr/>
              <p:nvPr/>
            </p:nvSpPr>
            <p:spPr>
              <a:xfrm>
                <a:off x="3619861" y="407378"/>
                <a:ext cx="2166000" cy="2166000"/>
              </a:xfrm>
              <a:prstGeom prst="ellipse">
                <a:avLst/>
              </a:prstGeom>
              <a:solidFill>
                <a:srgbClr val="46464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2400" b="0" i="0" u="none" strike="noStrike" cap="none">
                  <a:solidFill>
                    <a:srgbClr val="000000"/>
                  </a:solidFill>
                  <a:latin typeface="Arial"/>
                  <a:ea typeface="Arial"/>
                  <a:cs typeface="Arial"/>
                  <a:sym typeface="Arial"/>
                </a:endParaRPr>
              </a:p>
            </p:txBody>
          </p:sp>
          <p:sp>
            <p:nvSpPr>
              <p:cNvPr id="79" name="Google Shape;337;p22">
                <a:extLst>
                  <a:ext uri="{FF2B5EF4-FFF2-40B4-BE49-F238E27FC236}">
                    <a16:creationId xmlns:a16="http://schemas.microsoft.com/office/drawing/2014/main" id="{B20B74F3-56DA-A0DF-503A-F38DAAB06045}"/>
                  </a:ext>
                </a:extLst>
              </p:cNvPr>
              <p:cNvSpPr txBox="1"/>
              <p:nvPr/>
            </p:nvSpPr>
            <p:spPr>
              <a:xfrm>
                <a:off x="4024522" y="707737"/>
                <a:ext cx="1328400" cy="661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b="0" i="0" u="none" strike="noStrike" cap="none">
                    <a:solidFill>
                      <a:srgbClr val="FFFFFF"/>
                    </a:solidFill>
                    <a:latin typeface="Roboto"/>
                    <a:ea typeface="Roboto"/>
                    <a:cs typeface="Roboto"/>
                    <a:sym typeface="Roboto"/>
                  </a:rPr>
                  <a:t>Vestibulum congue </a:t>
                </a:r>
                <a:endParaRPr b="0" i="0" u="none" strike="noStrike" cap="none">
                  <a:solidFill>
                    <a:srgbClr val="FFFFFF"/>
                  </a:solidFill>
                  <a:latin typeface="Roboto"/>
                  <a:ea typeface="Roboto"/>
                  <a:cs typeface="Roboto"/>
                  <a:sym typeface="Roboto"/>
                </a:endParaRPr>
              </a:p>
            </p:txBody>
          </p:sp>
        </p:grpSp>
        <p:grpSp>
          <p:nvGrpSpPr>
            <p:cNvPr id="30" name="Google Shape;338;p22">
              <a:extLst>
                <a:ext uri="{FF2B5EF4-FFF2-40B4-BE49-F238E27FC236}">
                  <a16:creationId xmlns:a16="http://schemas.microsoft.com/office/drawing/2014/main" id="{53451E07-CB83-4C42-003A-CBA0C2D5A025}"/>
                </a:ext>
              </a:extLst>
            </p:cNvPr>
            <p:cNvGrpSpPr/>
            <p:nvPr/>
          </p:nvGrpSpPr>
          <p:grpSpPr>
            <a:xfrm>
              <a:off x="4648111" y="1143043"/>
              <a:ext cx="2166000" cy="2166000"/>
              <a:chOff x="4648111" y="1143043"/>
              <a:chExt cx="2166000" cy="2166000"/>
            </a:xfrm>
          </p:grpSpPr>
          <p:sp>
            <p:nvSpPr>
              <p:cNvPr id="76" name="Google Shape;339;p22">
                <a:extLst>
                  <a:ext uri="{FF2B5EF4-FFF2-40B4-BE49-F238E27FC236}">
                    <a16:creationId xmlns:a16="http://schemas.microsoft.com/office/drawing/2014/main" id="{16F83DCE-D64B-8D95-F08A-515E9CCDA45D}"/>
                  </a:ext>
                </a:extLst>
              </p:cNvPr>
              <p:cNvSpPr/>
              <p:nvPr/>
            </p:nvSpPr>
            <p:spPr>
              <a:xfrm>
                <a:off x="4648111" y="1143043"/>
                <a:ext cx="2166000" cy="2166000"/>
              </a:xfrm>
              <a:prstGeom prst="ellipse">
                <a:avLst/>
              </a:prstGeom>
              <a:solidFill>
                <a:srgbClr val="50505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2400" b="0" i="0" u="none" strike="noStrike" cap="none">
                  <a:solidFill>
                    <a:srgbClr val="000000"/>
                  </a:solidFill>
                  <a:latin typeface="Arial"/>
                  <a:ea typeface="Arial"/>
                  <a:cs typeface="Arial"/>
                  <a:sym typeface="Arial"/>
                </a:endParaRPr>
              </a:p>
            </p:txBody>
          </p:sp>
          <p:sp>
            <p:nvSpPr>
              <p:cNvPr id="77" name="Google Shape;340;p22">
                <a:extLst>
                  <a:ext uri="{FF2B5EF4-FFF2-40B4-BE49-F238E27FC236}">
                    <a16:creationId xmlns:a16="http://schemas.microsoft.com/office/drawing/2014/main" id="{01656A31-E102-F896-94F4-C294A3B0FF06}"/>
                  </a:ext>
                </a:extLst>
              </p:cNvPr>
              <p:cNvSpPr txBox="1"/>
              <p:nvPr/>
            </p:nvSpPr>
            <p:spPr>
              <a:xfrm>
                <a:off x="5431956" y="1669515"/>
                <a:ext cx="1328400" cy="661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b="0" i="0" u="none" strike="noStrike" cap="none">
                    <a:solidFill>
                      <a:srgbClr val="FFFFFF"/>
                    </a:solidFill>
                    <a:latin typeface="Roboto"/>
                    <a:ea typeface="Roboto"/>
                    <a:cs typeface="Roboto"/>
                    <a:sym typeface="Roboto"/>
                  </a:rPr>
                  <a:t>Vestibulum congue </a:t>
                </a:r>
                <a:endParaRPr b="0" i="0" u="none" strike="noStrike" cap="none">
                  <a:solidFill>
                    <a:srgbClr val="FFFFFF"/>
                  </a:solidFill>
                  <a:latin typeface="Roboto"/>
                  <a:ea typeface="Roboto"/>
                  <a:cs typeface="Roboto"/>
                  <a:sym typeface="Roboto"/>
                </a:endParaRPr>
              </a:p>
            </p:txBody>
          </p:sp>
        </p:grpSp>
        <p:grpSp>
          <p:nvGrpSpPr>
            <p:cNvPr id="31" name="Google Shape;341;p22">
              <a:extLst>
                <a:ext uri="{FF2B5EF4-FFF2-40B4-BE49-F238E27FC236}">
                  <a16:creationId xmlns:a16="http://schemas.microsoft.com/office/drawing/2014/main" id="{0AE6325B-2FB4-8E8A-B245-6E860E62C51E}"/>
                </a:ext>
              </a:extLst>
            </p:cNvPr>
            <p:cNvGrpSpPr/>
            <p:nvPr/>
          </p:nvGrpSpPr>
          <p:grpSpPr>
            <a:xfrm>
              <a:off x="4238812" y="2357689"/>
              <a:ext cx="2166000" cy="2166000"/>
              <a:chOff x="4238812" y="2357689"/>
              <a:chExt cx="2166000" cy="2166000"/>
            </a:xfrm>
          </p:grpSpPr>
          <p:sp>
            <p:nvSpPr>
              <p:cNvPr id="74" name="Google Shape;342;p22">
                <a:extLst>
                  <a:ext uri="{FF2B5EF4-FFF2-40B4-BE49-F238E27FC236}">
                    <a16:creationId xmlns:a16="http://schemas.microsoft.com/office/drawing/2014/main" id="{DFCE4BE2-4CAE-6B17-9A49-15E3FD61A4E3}"/>
                  </a:ext>
                </a:extLst>
              </p:cNvPr>
              <p:cNvSpPr/>
              <p:nvPr/>
            </p:nvSpPr>
            <p:spPr>
              <a:xfrm>
                <a:off x="4238812" y="2357689"/>
                <a:ext cx="2166000" cy="2166000"/>
              </a:xfrm>
              <a:prstGeom prst="ellipse">
                <a:avLst/>
              </a:prstGeom>
              <a:solidFill>
                <a:srgbClr val="2F2F2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2400" b="0" i="0" u="none" strike="noStrike" cap="none">
                  <a:solidFill>
                    <a:srgbClr val="000000"/>
                  </a:solidFill>
                  <a:latin typeface="Arial"/>
                  <a:ea typeface="Arial"/>
                  <a:cs typeface="Arial"/>
                  <a:sym typeface="Arial"/>
                </a:endParaRPr>
              </a:p>
            </p:txBody>
          </p:sp>
          <p:sp>
            <p:nvSpPr>
              <p:cNvPr id="75" name="Google Shape;343;p22">
                <a:extLst>
                  <a:ext uri="{FF2B5EF4-FFF2-40B4-BE49-F238E27FC236}">
                    <a16:creationId xmlns:a16="http://schemas.microsoft.com/office/drawing/2014/main" id="{767A41D8-3E74-3A13-C3E6-14407417F278}"/>
                  </a:ext>
                </a:extLst>
              </p:cNvPr>
              <p:cNvSpPr txBox="1"/>
              <p:nvPr/>
            </p:nvSpPr>
            <p:spPr>
              <a:xfrm>
                <a:off x="5047891" y="3185187"/>
                <a:ext cx="1328400" cy="661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b="0" i="0" u="none" strike="noStrike" cap="none">
                    <a:solidFill>
                      <a:srgbClr val="FFFFFF"/>
                    </a:solidFill>
                    <a:latin typeface="Roboto"/>
                    <a:ea typeface="Roboto"/>
                    <a:cs typeface="Roboto"/>
                    <a:sym typeface="Roboto"/>
                  </a:rPr>
                  <a:t>Vestibulum congue </a:t>
                </a:r>
                <a:endParaRPr b="0" i="0" u="none" strike="noStrike" cap="none">
                  <a:solidFill>
                    <a:srgbClr val="FFFFFF"/>
                  </a:solidFill>
                  <a:latin typeface="Roboto"/>
                  <a:ea typeface="Roboto"/>
                  <a:cs typeface="Roboto"/>
                  <a:sym typeface="Roboto"/>
                </a:endParaRPr>
              </a:p>
            </p:txBody>
          </p:sp>
        </p:grpSp>
        <p:grpSp>
          <p:nvGrpSpPr>
            <p:cNvPr id="32" name="Google Shape;344;p22">
              <a:extLst>
                <a:ext uri="{FF2B5EF4-FFF2-40B4-BE49-F238E27FC236}">
                  <a16:creationId xmlns:a16="http://schemas.microsoft.com/office/drawing/2014/main" id="{C8766657-21D5-F1F0-7481-9FDC8F3A7307}"/>
                </a:ext>
              </a:extLst>
            </p:cNvPr>
            <p:cNvGrpSpPr/>
            <p:nvPr/>
          </p:nvGrpSpPr>
          <p:grpSpPr>
            <a:xfrm>
              <a:off x="2983201" y="2357790"/>
              <a:ext cx="2166000" cy="2166000"/>
              <a:chOff x="2983201" y="2357790"/>
              <a:chExt cx="2166000" cy="2166000"/>
            </a:xfrm>
          </p:grpSpPr>
          <p:sp>
            <p:nvSpPr>
              <p:cNvPr id="72" name="Google Shape;345;p22">
                <a:extLst>
                  <a:ext uri="{FF2B5EF4-FFF2-40B4-BE49-F238E27FC236}">
                    <a16:creationId xmlns:a16="http://schemas.microsoft.com/office/drawing/2014/main" id="{AD89522C-46A7-3E3A-C784-8A4354BB12CC}"/>
                  </a:ext>
                </a:extLst>
              </p:cNvPr>
              <p:cNvSpPr/>
              <p:nvPr/>
            </p:nvSpPr>
            <p:spPr>
              <a:xfrm>
                <a:off x="2983201" y="2357790"/>
                <a:ext cx="2166000" cy="2166000"/>
              </a:xfrm>
              <a:prstGeom prst="ellipse">
                <a:avLst/>
              </a:prstGeom>
              <a:solidFill>
                <a:srgbClr val="3D3D3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2400" b="0" i="0" u="none" strike="noStrike" cap="none">
                  <a:solidFill>
                    <a:srgbClr val="000000"/>
                  </a:solidFill>
                  <a:latin typeface="Arial"/>
                  <a:ea typeface="Arial"/>
                  <a:cs typeface="Arial"/>
                  <a:sym typeface="Arial"/>
                </a:endParaRPr>
              </a:p>
            </p:txBody>
          </p:sp>
          <p:sp>
            <p:nvSpPr>
              <p:cNvPr id="73" name="Google Shape;346;p22">
                <a:extLst>
                  <a:ext uri="{FF2B5EF4-FFF2-40B4-BE49-F238E27FC236}">
                    <a16:creationId xmlns:a16="http://schemas.microsoft.com/office/drawing/2014/main" id="{C3F17A65-5864-57AC-C1CD-F3370AA154D9}"/>
                  </a:ext>
                </a:extLst>
              </p:cNvPr>
              <p:cNvSpPr txBox="1"/>
              <p:nvPr/>
            </p:nvSpPr>
            <p:spPr>
              <a:xfrm>
                <a:off x="3059406" y="3168962"/>
                <a:ext cx="1328400" cy="661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b="0" i="0" u="none" strike="noStrike" cap="none">
                    <a:solidFill>
                      <a:srgbClr val="FFFFFF"/>
                    </a:solidFill>
                    <a:latin typeface="Roboto"/>
                    <a:ea typeface="Roboto"/>
                    <a:cs typeface="Roboto"/>
                    <a:sym typeface="Roboto"/>
                  </a:rPr>
                  <a:t>Vestibulum congue </a:t>
                </a:r>
                <a:endParaRPr b="0" i="0" u="none" strike="noStrike" cap="none">
                  <a:solidFill>
                    <a:srgbClr val="FFFFFF"/>
                  </a:solidFill>
                  <a:latin typeface="Roboto"/>
                  <a:ea typeface="Roboto"/>
                  <a:cs typeface="Roboto"/>
                  <a:sym typeface="Roboto"/>
                </a:endParaRPr>
              </a:p>
            </p:txBody>
          </p:sp>
        </p:grpSp>
        <p:grpSp>
          <p:nvGrpSpPr>
            <p:cNvPr id="33" name="Google Shape;347;p22">
              <a:extLst>
                <a:ext uri="{FF2B5EF4-FFF2-40B4-BE49-F238E27FC236}">
                  <a16:creationId xmlns:a16="http://schemas.microsoft.com/office/drawing/2014/main" id="{0E5DE07C-D970-6888-BBCD-9DEAA5B45D9B}"/>
                </a:ext>
              </a:extLst>
            </p:cNvPr>
            <p:cNvGrpSpPr/>
            <p:nvPr/>
          </p:nvGrpSpPr>
          <p:grpSpPr>
            <a:xfrm>
              <a:off x="2591728" y="1143012"/>
              <a:ext cx="2166000" cy="2166000"/>
              <a:chOff x="2591728" y="1143012"/>
              <a:chExt cx="2166000" cy="2166000"/>
            </a:xfrm>
          </p:grpSpPr>
          <p:sp>
            <p:nvSpPr>
              <p:cNvPr id="70" name="Google Shape;348;p22">
                <a:extLst>
                  <a:ext uri="{FF2B5EF4-FFF2-40B4-BE49-F238E27FC236}">
                    <a16:creationId xmlns:a16="http://schemas.microsoft.com/office/drawing/2014/main" id="{08221A37-40E9-4DB9-1079-4E97164408E8}"/>
                  </a:ext>
                </a:extLst>
              </p:cNvPr>
              <p:cNvSpPr/>
              <p:nvPr/>
            </p:nvSpPr>
            <p:spPr>
              <a:xfrm>
                <a:off x="2591728" y="1143012"/>
                <a:ext cx="2166000" cy="2166000"/>
              </a:xfrm>
              <a:prstGeom prst="ellipse">
                <a:avLst/>
              </a:prstGeom>
              <a:solidFill>
                <a:srgbClr val="41414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2400" b="0" i="0" u="none" strike="noStrike" cap="none">
                  <a:solidFill>
                    <a:srgbClr val="000000"/>
                  </a:solidFill>
                  <a:latin typeface="Arial"/>
                  <a:ea typeface="Arial"/>
                  <a:cs typeface="Arial"/>
                  <a:sym typeface="Arial"/>
                </a:endParaRPr>
              </a:p>
            </p:txBody>
          </p:sp>
          <p:sp>
            <p:nvSpPr>
              <p:cNvPr id="71" name="Google Shape;349;p22">
                <a:extLst>
                  <a:ext uri="{FF2B5EF4-FFF2-40B4-BE49-F238E27FC236}">
                    <a16:creationId xmlns:a16="http://schemas.microsoft.com/office/drawing/2014/main" id="{1FA710D2-4922-5191-11E0-B4A4CA362D44}"/>
                  </a:ext>
                </a:extLst>
              </p:cNvPr>
              <p:cNvSpPr txBox="1"/>
              <p:nvPr/>
            </p:nvSpPr>
            <p:spPr>
              <a:xfrm>
                <a:off x="2830556" y="1666262"/>
                <a:ext cx="1328400" cy="661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b="0" i="0" u="none" strike="noStrike" cap="none">
                    <a:solidFill>
                      <a:srgbClr val="FFFFFF"/>
                    </a:solidFill>
                    <a:latin typeface="Roboto"/>
                    <a:ea typeface="Roboto"/>
                    <a:cs typeface="Roboto"/>
                    <a:sym typeface="Roboto"/>
                  </a:rPr>
                  <a:t>Vestibulum congue </a:t>
                </a:r>
                <a:endParaRPr b="0" i="0" u="none" strike="noStrike" cap="none">
                  <a:solidFill>
                    <a:srgbClr val="FFFFFF"/>
                  </a:solidFill>
                  <a:latin typeface="Roboto"/>
                  <a:ea typeface="Roboto"/>
                  <a:cs typeface="Roboto"/>
                  <a:sym typeface="Roboto"/>
                </a:endParaRPr>
              </a:p>
            </p:txBody>
          </p:sp>
        </p:grpSp>
        <p:sp>
          <p:nvSpPr>
            <p:cNvPr id="34" name="Google Shape;350;p22">
              <a:extLst>
                <a:ext uri="{FF2B5EF4-FFF2-40B4-BE49-F238E27FC236}">
                  <a16:creationId xmlns:a16="http://schemas.microsoft.com/office/drawing/2014/main" id="{2E7B65A8-A975-C9FD-386B-9916881BA6FF}"/>
                </a:ext>
              </a:extLst>
            </p:cNvPr>
            <p:cNvSpPr/>
            <p:nvPr/>
          </p:nvSpPr>
          <p:spPr>
            <a:xfrm>
              <a:off x="4084942" y="1943171"/>
              <a:ext cx="1225800" cy="1225800"/>
            </a:xfrm>
            <a:prstGeom prst="ellipse">
              <a:avLst/>
            </a:prstGeom>
            <a:solidFill>
              <a:srgbClr val="AAAAA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2400" b="0" i="0" u="none" strike="noStrike" cap="none">
                <a:solidFill>
                  <a:srgbClr val="000000"/>
                </a:solidFill>
                <a:latin typeface="Arial"/>
                <a:ea typeface="Arial"/>
                <a:cs typeface="Arial"/>
                <a:sym typeface="Arial"/>
              </a:endParaRPr>
            </a:p>
          </p:txBody>
        </p:sp>
        <p:sp>
          <p:nvSpPr>
            <p:cNvPr id="35" name="Google Shape;351;p22">
              <a:extLst>
                <a:ext uri="{FF2B5EF4-FFF2-40B4-BE49-F238E27FC236}">
                  <a16:creationId xmlns:a16="http://schemas.microsoft.com/office/drawing/2014/main" id="{508F7C09-A8F2-94C0-EB22-1A344D0D913E}"/>
                </a:ext>
              </a:extLst>
            </p:cNvPr>
            <p:cNvSpPr/>
            <p:nvPr/>
          </p:nvSpPr>
          <p:spPr>
            <a:xfrm>
              <a:off x="2723856" y="582087"/>
              <a:ext cx="3948000" cy="3948000"/>
            </a:xfrm>
            <a:prstGeom prst="ellipse">
              <a:avLst/>
            </a:prstGeom>
            <a:solidFill>
              <a:srgbClr val="65F0A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2400" b="0" i="0" u="none" strike="noStrike" cap="none">
                <a:solidFill>
                  <a:srgbClr val="000000"/>
                </a:solidFill>
                <a:latin typeface="Arial"/>
                <a:ea typeface="Arial"/>
                <a:cs typeface="Arial"/>
                <a:sym typeface="Arial"/>
              </a:endParaRPr>
            </a:p>
          </p:txBody>
        </p:sp>
        <p:grpSp>
          <p:nvGrpSpPr>
            <p:cNvPr id="36" name="Google Shape;352;p22">
              <a:extLst>
                <a:ext uri="{FF2B5EF4-FFF2-40B4-BE49-F238E27FC236}">
                  <a16:creationId xmlns:a16="http://schemas.microsoft.com/office/drawing/2014/main" id="{17226F5D-ECA7-2C6A-7FC4-22A1B1480B1F}"/>
                </a:ext>
              </a:extLst>
            </p:cNvPr>
            <p:cNvGrpSpPr/>
            <p:nvPr/>
          </p:nvGrpSpPr>
          <p:grpSpPr>
            <a:xfrm>
              <a:off x="3619861" y="407378"/>
              <a:ext cx="2166000" cy="2166000"/>
              <a:chOff x="3619861" y="407378"/>
              <a:chExt cx="2166000" cy="2166000"/>
            </a:xfrm>
          </p:grpSpPr>
          <p:sp>
            <p:nvSpPr>
              <p:cNvPr id="68" name="Google Shape;353;p22">
                <a:extLst>
                  <a:ext uri="{FF2B5EF4-FFF2-40B4-BE49-F238E27FC236}">
                    <a16:creationId xmlns:a16="http://schemas.microsoft.com/office/drawing/2014/main" id="{F130731C-B5F1-1E21-4B8A-939292616A08}"/>
                  </a:ext>
                </a:extLst>
              </p:cNvPr>
              <p:cNvSpPr/>
              <p:nvPr/>
            </p:nvSpPr>
            <p:spPr>
              <a:xfrm>
                <a:off x="3619861" y="407378"/>
                <a:ext cx="2166000" cy="2166000"/>
              </a:xfrm>
              <a:prstGeom prst="ellipse">
                <a:avLst/>
              </a:prstGeom>
              <a:solidFill>
                <a:srgbClr val="0C81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2400" b="0" i="0" u="none" strike="noStrike" cap="none">
                  <a:solidFill>
                    <a:srgbClr val="000000"/>
                  </a:solidFill>
                  <a:latin typeface="Arial"/>
                  <a:ea typeface="Arial"/>
                  <a:cs typeface="Arial"/>
                  <a:sym typeface="Arial"/>
                </a:endParaRPr>
              </a:p>
            </p:txBody>
          </p:sp>
          <p:sp>
            <p:nvSpPr>
              <p:cNvPr id="69" name="Google Shape;354;p22">
                <a:extLst>
                  <a:ext uri="{FF2B5EF4-FFF2-40B4-BE49-F238E27FC236}">
                    <a16:creationId xmlns:a16="http://schemas.microsoft.com/office/drawing/2014/main" id="{C416E5E7-210F-55E9-3779-FE40CA718829}"/>
                  </a:ext>
                </a:extLst>
              </p:cNvPr>
              <p:cNvSpPr txBox="1"/>
              <p:nvPr/>
            </p:nvSpPr>
            <p:spPr>
              <a:xfrm>
                <a:off x="4024522" y="707737"/>
                <a:ext cx="1328400" cy="661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b="0" i="0" u="none" strike="noStrike" cap="none">
                    <a:solidFill>
                      <a:srgbClr val="FFFFFF"/>
                    </a:solidFill>
                    <a:latin typeface="Roboto"/>
                    <a:ea typeface="Roboto"/>
                    <a:cs typeface="Roboto"/>
                    <a:sym typeface="Roboto"/>
                  </a:rPr>
                  <a:t>Vestibulum congue </a:t>
                </a:r>
                <a:endParaRPr b="0" i="0" u="none" strike="noStrike" cap="none">
                  <a:solidFill>
                    <a:srgbClr val="FFFFFF"/>
                  </a:solidFill>
                  <a:latin typeface="Roboto"/>
                  <a:ea typeface="Roboto"/>
                  <a:cs typeface="Roboto"/>
                  <a:sym typeface="Roboto"/>
                </a:endParaRPr>
              </a:p>
            </p:txBody>
          </p:sp>
        </p:grpSp>
        <p:grpSp>
          <p:nvGrpSpPr>
            <p:cNvPr id="37" name="Google Shape;355;p22">
              <a:extLst>
                <a:ext uri="{FF2B5EF4-FFF2-40B4-BE49-F238E27FC236}">
                  <a16:creationId xmlns:a16="http://schemas.microsoft.com/office/drawing/2014/main" id="{1A5F1C9B-D522-796C-5FC4-FE8D56117477}"/>
                </a:ext>
              </a:extLst>
            </p:cNvPr>
            <p:cNvGrpSpPr/>
            <p:nvPr/>
          </p:nvGrpSpPr>
          <p:grpSpPr>
            <a:xfrm>
              <a:off x="4648111" y="1143043"/>
              <a:ext cx="2166000" cy="2166000"/>
              <a:chOff x="4648111" y="1143043"/>
              <a:chExt cx="2166000" cy="2166000"/>
            </a:xfrm>
          </p:grpSpPr>
          <p:sp>
            <p:nvSpPr>
              <p:cNvPr id="66" name="Google Shape;356;p22">
                <a:extLst>
                  <a:ext uri="{FF2B5EF4-FFF2-40B4-BE49-F238E27FC236}">
                    <a16:creationId xmlns:a16="http://schemas.microsoft.com/office/drawing/2014/main" id="{7CC17863-AE9E-F346-2FBA-7FCF9CB429FB}"/>
                  </a:ext>
                </a:extLst>
              </p:cNvPr>
              <p:cNvSpPr/>
              <p:nvPr/>
            </p:nvSpPr>
            <p:spPr>
              <a:xfrm>
                <a:off x="4648111" y="1143043"/>
                <a:ext cx="2166000" cy="2166000"/>
              </a:xfrm>
              <a:prstGeom prst="ellipse">
                <a:avLst/>
              </a:prstGeom>
              <a:solidFill>
                <a:srgbClr val="0E945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2400" b="0" i="0" u="none" strike="noStrike" cap="none">
                  <a:solidFill>
                    <a:srgbClr val="000000"/>
                  </a:solidFill>
                  <a:latin typeface="Arial"/>
                  <a:ea typeface="Arial"/>
                  <a:cs typeface="Arial"/>
                  <a:sym typeface="Arial"/>
                </a:endParaRPr>
              </a:p>
            </p:txBody>
          </p:sp>
          <p:sp>
            <p:nvSpPr>
              <p:cNvPr id="67" name="Google Shape;357;p22">
                <a:extLst>
                  <a:ext uri="{FF2B5EF4-FFF2-40B4-BE49-F238E27FC236}">
                    <a16:creationId xmlns:a16="http://schemas.microsoft.com/office/drawing/2014/main" id="{1FFC7FEA-F4C2-0F98-7828-88E6A192ABDC}"/>
                  </a:ext>
                </a:extLst>
              </p:cNvPr>
              <p:cNvSpPr txBox="1"/>
              <p:nvPr/>
            </p:nvSpPr>
            <p:spPr>
              <a:xfrm>
                <a:off x="5431956" y="1669515"/>
                <a:ext cx="1328400" cy="661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b="0" i="0" u="none" strike="noStrike" cap="none">
                    <a:solidFill>
                      <a:srgbClr val="FFFFFF"/>
                    </a:solidFill>
                    <a:latin typeface="Roboto"/>
                    <a:ea typeface="Roboto"/>
                    <a:cs typeface="Roboto"/>
                    <a:sym typeface="Roboto"/>
                  </a:rPr>
                  <a:t>Vestibulum congue </a:t>
                </a:r>
                <a:endParaRPr b="0" i="0" u="none" strike="noStrike" cap="none">
                  <a:solidFill>
                    <a:srgbClr val="FFFFFF"/>
                  </a:solidFill>
                  <a:latin typeface="Roboto"/>
                  <a:ea typeface="Roboto"/>
                  <a:cs typeface="Roboto"/>
                  <a:sym typeface="Roboto"/>
                </a:endParaRPr>
              </a:p>
            </p:txBody>
          </p:sp>
        </p:grpSp>
        <p:grpSp>
          <p:nvGrpSpPr>
            <p:cNvPr id="38" name="Google Shape;358;p22">
              <a:extLst>
                <a:ext uri="{FF2B5EF4-FFF2-40B4-BE49-F238E27FC236}">
                  <a16:creationId xmlns:a16="http://schemas.microsoft.com/office/drawing/2014/main" id="{B3A0C293-1CD5-24CD-32E0-6FE765FB0BE0}"/>
                </a:ext>
              </a:extLst>
            </p:cNvPr>
            <p:cNvGrpSpPr/>
            <p:nvPr/>
          </p:nvGrpSpPr>
          <p:grpSpPr>
            <a:xfrm>
              <a:off x="4238812" y="2357689"/>
              <a:ext cx="2166000" cy="2166000"/>
              <a:chOff x="4238812" y="2357689"/>
              <a:chExt cx="2166000" cy="2166000"/>
            </a:xfrm>
          </p:grpSpPr>
          <p:sp>
            <p:nvSpPr>
              <p:cNvPr id="64" name="Google Shape;359;p22">
                <a:extLst>
                  <a:ext uri="{FF2B5EF4-FFF2-40B4-BE49-F238E27FC236}">
                    <a16:creationId xmlns:a16="http://schemas.microsoft.com/office/drawing/2014/main" id="{E0C8B655-D59C-3898-3C5E-C4D40C5EAD11}"/>
                  </a:ext>
                </a:extLst>
              </p:cNvPr>
              <p:cNvSpPr/>
              <p:nvPr/>
            </p:nvSpPr>
            <p:spPr>
              <a:xfrm>
                <a:off x="4238812" y="2357689"/>
                <a:ext cx="2166000" cy="2166000"/>
              </a:xfrm>
              <a:prstGeom prst="ellipse">
                <a:avLst/>
              </a:prstGeom>
              <a:solidFill>
                <a:srgbClr val="08563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2400" b="0" i="0" u="none" strike="noStrike" cap="none">
                  <a:solidFill>
                    <a:srgbClr val="000000"/>
                  </a:solidFill>
                  <a:latin typeface="Arial"/>
                  <a:ea typeface="Arial"/>
                  <a:cs typeface="Arial"/>
                  <a:sym typeface="Arial"/>
                </a:endParaRPr>
              </a:p>
            </p:txBody>
          </p:sp>
          <p:sp>
            <p:nvSpPr>
              <p:cNvPr id="65" name="Google Shape;360;p22">
                <a:extLst>
                  <a:ext uri="{FF2B5EF4-FFF2-40B4-BE49-F238E27FC236}">
                    <a16:creationId xmlns:a16="http://schemas.microsoft.com/office/drawing/2014/main" id="{FD0852EC-9E41-04DB-AED4-445D4886F1C1}"/>
                  </a:ext>
                </a:extLst>
              </p:cNvPr>
              <p:cNvSpPr txBox="1"/>
              <p:nvPr/>
            </p:nvSpPr>
            <p:spPr>
              <a:xfrm>
                <a:off x="5047891" y="3185187"/>
                <a:ext cx="1328400" cy="661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b="0" i="0" u="none" strike="noStrike" cap="none">
                    <a:solidFill>
                      <a:srgbClr val="FFFFFF"/>
                    </a:solidFill>
                    <a:latin typeface="Roboto"/>
                    <a:ea typeface="Roboto"/>
                    <a:cs typeface="Roboto"/>
                    <a:sym typeface="Roboto"/>
                  </a:rPr>
                  <a:t>Vestibulum congue </a:t>
                </a:r>
                <a:endParaRPr b="0" i="0" u="none" strike="noStrike" cap="none">
                  <a:solidFill>
                    <a:srgbClr val="FFFFFF"/>
                  </a:solidFill>
                  <a:latin typeface="Roboto"/>
                  <a:ea typeface="Roboto"/>
                  <a:cs typeface="Roboto"/>
                  <a:sym typeface="Roboto"/>
                </a:endParaRPr>
              </a:p>
            </p:txBody>
          </p:sp>
        </p:grpSp>
        <p:grpSp>
          <p:nvGrpSpPr>
            <p:cNvPr id="39" name="Google Shape;361;p22">
              <a:extLst>
                <a:ext uri="{FF2B5EF4-FFF2-40B4-BE49-F238E27FC236}">
                  <a16:creationId xmlns:a16="http://schemas.microsoft.com/office/drawing/2014/main" id="{4CC1B6DA-9D0A-B863-A66D-12F44EEE2A1A}"/>
                </a:ext>
              </a:extLst>
            </p:cNvPr>
            <p:cNvGrpSpPr/>
            <p:nvPr/>
          </p:nvGrpSpPr>
          <p:grpSpPr>
            <a:xfrm>
              <a:off x="2983201" y="2357790"/>
              <a:ext cx="2166000" cy="2166000"/>
              <a:chOff x="2983201" y="2357790"/>
              <a:chExt cx="2166000" cy="2166000"/>
            </a:xfrm>
          </p:grpSpPr>
          <p:sp>
            <p:nvSpPr>
              <p:cNvPr id="62" name="Google Shape;362;p22">
                <a:extLst>
                  <a:ext uri="{FF2B5EF4-FFF2-40B4-BE49-F238E27FC236}">
                    <a16:creationId xmlns:a16="http://schemas.microsoft.com/office/drawing/2014/main" id="{F7F26F90-5EB8-ABCC-F58B-B601479D5FBA}"/>
                  </a:ext>
                </a:extLst>
              </p:cNvPr>
              <p:cNvSpPr/>
              <p:nvPr/>
            </p:nvSpPr>
            <p:spPr>
              <a:xfrm>
                <a:off x="2983201" y="2357790"/>
                <a:ext cx="2166000" cy="2166000"/>
              </a:xfrm>
              <a:prstGeom prst="ellipse">
                <a:avLst/>
              </a:prstGeom>
              <a:solidFill>
                <a:srgbClr val="0B714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2400" b="0" i="0" u="none" strike="noStrike" cap="none">
                  <a:solidFill>
                    <a:srgbClr val="000000"/>
                  </a:solidFill>
                  <a:latin typeface="Arial"/>
                  <a:ea typeface="Arial"/>
                  <a:cs typeface="Arial"/>
                  <a:sym typeface="Arial"/>
                </a:endParaRPr>
              </a:p>
            </p:txBody>
          </p:sp>
          <p:sp>
            <p:nvSpPr>
              <p:cNvPr id="63" name="Google Shape;363;p22">
                <a:extLst>
                  <a:ext uri="{FF2B5EF4-FFF2-40B4-BE49-F238E27FC236}">
                    <a16:creationId xmlns:a16="http://schemas.microsoft.com/office/drawing/2014/main" id="{024654D7-8DBE-6D01-823C-33C3063890C3}"/>
                  </a:ext>
                </a:extLst>
              </p:cNvPr>
              <p:cNvSpPr txBox="1"/>
              <p:nvPr/>
            </p:nvSpPr>
            <p:spPr>
              <a:xfrm>
                <a:off x="3059406" y="3168962"/>
                <a:ext cx="1328400" cy="661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b="0" i="0" u="none" strike="noStrike" cap="none">
                    <a:solidFill>
                      <a:srgbClr val="FFFFFF"/>
                    </a:solidFill>
                    <a:latin typeface="Roboto"/>
                    <a:ea typeface="Roboto"/>
                    <a:cs typeface="Roboto"/>
                    <a:sym typeface="Roboto"/>
                  </a:rPr>
                  <a:t>Vestibulum congue </a:t>
                </a:r>
                <a:endParaRPr b="0" i="0" u="none" strike="noStrike" cap="none">
                  <a:solidFill>
                    <a:srgbClr val="FFFFFF"/>
                  </a:solidFill>
                  <a:latin typeface="Roboto"/>
                  <a:ea typeface="Roboto"/>
                  <a:cs typeface="Roboto"/>
                  <a:sym typeface="Roboto"/>
                </a:endParaRPr>
              </a:p>
            </p:txBody>
          </p:sp>
        </p:grpSp>
        <p:grpSp>
          <p:nvGrpSpPr>
            <p:cNvPr id="40" name="Google Shape;364;p22">
              <a:extLst>
                <a:ext uri="{FF2B5EF4-FFF2-40B4-BE49-F238E27FC236}">
                  <a16:creationId xmlns:a16="http://schemas.microsoft.com/office/drawing/2014/main" id="{C309CC75-444A-3D90-FF78-D7E476FAA621}"/>
                </a:ext>
              </a:extLst>
            </p:cNvPr>
            <p:cNvGrpSpPr/>
            <p:nvPr/>
          </p:nvGrpSpPr>
          <p:grpSpPr>
            <a:xfrm>
              <a:off x="2591728" y="1143012"/>
              <a:ext cx="2166000" cy="2166000"/>
              <a:chOff x="2591728" y="1143012"/>
              <a:chExt cx="2166000" cy="2166000"/>
            </a:xfrm>
          </p:grpSpPr>
          <p:sp>
            <p:nvSpPr>
              <p:cNvPr id="60" name="Google Shape;365;p22">
                <a:extLst>
                  <a:ext uri="{FF2B5EF4-FFF2-40B4-BE49-F238E27FC236}">
                    <a16:creationId xmlns:a16="http://schemas.microsoft.com/office/drawing/2014/main" id="{810C0470-9485-50A1-0F74-A782E6E4D715}"/>
                  </a:ext>
                </a:extLst>
              </p:cNvPr>
              <p:cNvSpPr/>
              <p:nvPr/>
            </p:nvSpPr>
            <p:spPr>
              <a:xfrm>
                <a:off x="2591728" y="1143012"/>
                <a:ext cx="2166000" cy="2166000"/>
              </a:xfrm>
              <a:prstGeom prst="ellipse">
                <a:avLst/>
              </a:prstGeom>
              <a:solidFill>
                <a:srgbClr val="0B77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2400" b="0" i="0" u="none" strike="noStrike" cap="none">
                  <a:solidFill>
                    <a:srgbClr val="000000"/>
                  </a:solidFill>
                  <a:latin typeface="Arial"/>
                  <a:ea typeface="Arial"/>
                  <a:cs typeface="Arial"/>
                  <a:sym typeface="Arial"/>
                </a:endParaRPr>
              </a:p>
            </p:txBody>
          </p:sp>
          <p:sp>
            <p:nvSpPr>
              <p:cNvPr id="61" name="Google Shape;366;p22">
                <a:extLst>
                  <a:ext uri="{FF2B5EF4-FFF2-40B4-BE49-F238E27FC236}">
                    <a16:creationId xmlns:a16="http://schemas.microsoft.com/office/drawing/2014/main" id="{CAF39FC3-A730-AB91-21E6-03084231B5D4}"/>
                  </a:ext>
                </a:extLst>
              </p:cNvPr>
              <p:cNvSpPr txBox="1"/>
              <p:nvPr/>
            </p:nvSpPr>
            <p:spPr>
              <a:xfrm>
                <a:off x="2830556" y="1666262"/>
                <a:ext cx="1328400" cy="661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b="0" i="0" u="none" strike="noStrike" cap="none">
                    <a:solidFill>
                      <a:srgbClr val="FFFFFF"/>
                    </a:solidFill>
                    <a:latin typeface="Roboto"/>
                    <a:ea typeface="Roboto"/>
                    <a:cs typeface="Roboto"/>
                    <a:sym typeface="Roboto"/>
                  </a:rPr>
                  <a:t>Vestibulum congue </a:t>
                </a:r>
                <a:endParaRPr b="0" i="0" u="none" strike="noStrike" cap="none">
                  <a:solidFill>
                    <a:srgbClr val="FFFFFF"/>
                  </a:solidFill>
                  <a:latin typeface="Roboto"/>
                  <a:ea typeface="Roboto"/>
                  <a:cs typeface="Roboto"/>
                  <a:sym typeface="Roboto"/>
                </a:endParaRPr>
              </a:p>
            </p:txBody>
          </p:sp>
        </p:grpSp>
        <p:sp>
          <p:nvSpPr>
            <p:cNvPr id="41" name="Google Shape;367;p22">
              <a:extLst>
                <a:ext uri="{FF2B5EF4-FFF2-40B4-BE49-F238E27FC236}">
                  <a16:creationId xmlns:a16="http://schemas.microsoft.com/office/drawing/2014/main" id="{C79CD613-3152-BFB4-1C5B-6BF5B63D568B}"/>
                </a:ext>
              </a:extLst>
            </p:cNvPr>
            <p:cNvSpPr/>
            <p:nvPr/>
          </p:nvSpPr>
          <p:spPr>
            <a:xfrm>
              <a:off x="4084942" y="1943171"/>
              <a:ext cx="1225800" cy="1225800"/>
            </a:xfrm>
            <a:prstGeom prst="ellipse">
              <a:avLst/>
            </a:prstGeom>
            <a:solidFill>
              <a:srgbClr val="65F0A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2400" b="0" i="0" u="none" strike="noStrike" cap="none">
                <a:solidFill>
                  <a:srgbClr val="000000"/>
                </a:solidFill>
                <a:latin typeface="Arial"/>
                <a:ea typeface="Arial"/>
                <a:cs typeface="Arial"/>
                <a:sym typeface="Arial"/>
              </a:endParaRPr>
            </a:p>
          </p:txBody>
        </p:sp>
        <p:sp>
          <p:nvSpPr>
            <p:cNvPr id="42" name="Google Shape;368;p22">
              <a:extLst>
                <a:ext uri="{FF2B5EF4-FFF2-40B4-BE49-F238E27FC236}">
                  <a16:creationId xmlns:a16="http://schemas.microsoft.com/office/drawing/2014/main" id="{6594C919-CC8A-37D4-75F8-9AD7E7229B6F}"/>
                </a:ext>
              </a:extLst>
            </p:cNvPr>
            <p:cNvSpPr/>
            <p:nvPr/>
          </p:nvSpPr>
          <p:spPr>
            <a:xfrm>
              <a:off x="2723856" y="582087"/>
              <a:ext cx="3948000" cy="3948000"/>
            </a:xfrm>
            <a:prstGeom prst="ellipse">
              <a:avLst/>
            </a:prstGeom>
            <a:solidFill>
              <a:srgbClr val="65F0A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2400" b="0" i="0" u="none" strike="noStrike" cap="none" dirty="0">
                <a:solidFill>
                  <a:srgbClr val="000000"/>
                </a:solidFill>
                <a:latin typeface="Arial"/>
                <a:ea typeface="Arial"/>
                <a:cs typeface="Arial"/>
                <a:sym typeface="Arial"/>
              </a:endParaRPr>
            </a:p>
          </p:txBody>
        </p:sp>
        <p:grpSp>
          <p:nvGrpSpPr>
            <p:cNvPr id="43" name="Google Shape;369;p22">
              <a:extLst>
                <a:ext uri="{FF2B5EF4-FFF2-40B4-BE49-F238E27FC236}">
                  <a16:creationId xmlns:a16="http://schemas.microsoft.com/office/drawing/2014/main" id="{50AFDE94-D296-2FCB-E8BA-1BA51A4634E4}"/>
                </a:ext>
              </a:extLst>
            </p:cNvPr>
            <p:cNvGrpSpPr/>
            <p:nvPr/>
          </p:nvGrpSpPr>
          <p:grpSpPr>
            <a:xfrm>
              <a:off x="3619861" y="407378"/>
              <a:ext cx="2166000" cy="2166000"/>
              <a:chOff x="3619861" y="407378"/>
              <a:chExt cx="2166000" cy="2166000"/>
            </a:xfrm>
          </p:grpSpPr>
          <p:sp>
            <p:nvSpPr>
              <p:cNvPr id="58" name="Google Shape;370;p22">
                <a:extLst>
                  <a:ext uri="{FF2B5EF4-FFF2-40B4-BE49-F238E27FC236}">
                    <a16:creationId xmlns:a16="http://schemas.microsoft.com/office/drawing/2014/main" id="{74BC7297-E7F0-B6FA-46C7-6DF1B653DFCA}"/>
                  </a:ext>
                </a:extLst>
              </p:cNvPr>
              <p:cNvSpPr/>
              <p:nvPr/>
            </p:nvSpPr>
            <p:spPr>
              <a:xfrm>
                <a:off x="3619861" y="407378"/>
                <a:ext cx="2166000" cy="2166000"/>
              </a:xfrm>
              <a:prstGeom prst="ellipse">
                <a:avLst/>
              </a:prstGeom>
              <a:solidFill>
                <a:srgbClr val="0C81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2400" b="0" i="0" u="none" strike="noStrike" cap="none">
                  <a:solidFill>
                    <a:srgbClr val="000000"/>
                  </a:solidFill>
                  <a:latin typeface="Arial"/>
                  <a:ea typeface="Arial"/>
                  <a:cs typeface="Arial"/>
                  <a:sym typeface="Arial"/>
                </a:endParaRPr>
              </a:p>
            </p:txBody>
          </p:sp>
          <p:sp>
            <p:nvSpPr>
              <p:cNvPr id="59" name="Google Shape;371;p22">
                <a:extLst>
                  <a:ext uri="{FF2B5EF4-FFF2-40B4-BE49-F238E27FC236}">
                    <a16:creationId xmlns:a16="http://schemas.microsoft.com/office/drawing/2014/main" id="{FDB12F25-EA35-812B-350F-34A47061B58A}"/>
                  </a:ext>
                </a:extLst>
              </p:cNvPr>
              <p:cNvSpPr txBox="1"/>
              <p:nvPr/>
            </p:nvSpPr>
            <p:spPr>
              <a:xfrm>
                <a:off x="4024522" y="707737"/>
                <a:ext cx="1328400" cy="661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b="0" i="0" u="none" strike="noStrike" cap="none">
                    <a:solidFill>
                      <a:srgbClr val="FFFFFF"/>
                    </a:solidFill>
                    <a:latin typeface="Roboto"/>
                    <a:ea typeface="Roboto"/>
                    <a:cs typeface="Roboto"/>
                    <a:sym typeface="Roboto"/>
                  </a:rPr>
                  <a:t>Staff performing similar tasks </a:t>
                </a:r>
                <a:endParaRPr b="0" i="0" u="none" strike="noStrike" cap="none">
                  <a:solidFill>
                    <a:srgbClr val="FFFFFF"/>
                  </a:solidFill>
                  <a:latin typeface="Roboto"/>
                  <a:ea typeface="Roboto"/>
                  <a:cs typeface="Roboto"/>
                  <a:sym typeface="Roboto"/>
                </a:endParaRPr>
              </a:p>
            </p:txBody>
          </p:sp>
        </p:grpSp>
        <p:grpSp>
          <p:nvGrpSpPr>
            <p:cNvPr id="44" name="Google Shape;372;p22">
              <a:extLst>
                <a:ext uri="{FF2B5EF4-FFF2-40B4-BE49-F238E27FC236}">
                  <a16:creationId xmlns:a16="http://schemas.microsoft.com/office/drawing/2014/main" id="{963905FE-DC66-6657-63DE-08C1E623361F}"/>
                </a:ext>
              </a:extLst>
            </p:cNvPr>
            <p:cNvGrpSpPr/>
            <p:nvPr/>
          </p:nvGrpSpPr>
          <p:grpSpPr>
            <a:xfrm>
              <a:off x="4648111" y="1143043"/>
              <a:ext cx="2166000" cy="2166000"/>
              <a:chOff x="4648111" y="1143043"/>
              <a:chExt cx="2166000" cy="2166000"/>
            </a:xfrm>
          </p:grpSpPr>
          <p:sp>
            <p:nvSpPr>
              <p:cNvPr id="56" name="Google Shape;373;p22">
                <a:extLst>
                  <a:ext uri="{FF2B5EF4-FFF2-40B4-BE49-F238E27FC236}">
                    <a16:creationId xmlns:a16="http://schemas.microsoft.com/office/drawing/2014/main" id="{90060691-A679-CB67-CAF5-71CA6D257437}"/>
                  </a:ext>
                </a:extLst>
              </p:cNvPr>
              <p:cNvSpPr/>
              <p:nvPr/>
            </p:nvSpPr>
            <p:spPr>
              <a:xfrm>
                <a:off x="4648111" y="1143043"/>
                <a:ext cx="2166000" cy="2166000"/>
              </a:xfrm>
              <a:prstGeom prst="ellipse">
                <a:avLst/>
              </a:prstGeom>
              <a:solidFill>
                <a:srgbClr val="0E945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2400" b="0" i="0" u="none" strike="noStrike" cap="none">
                  <a:solidFill>
                    <a:srgbClr val="000000"/>
                  </a:solidFill>
                  <a:latin typeface="Arial"/>
                  <a:ea typeface="Arial"/>
                  <a:cs typeface="Arial"/>
                  <a:sym typeface="Arial"/>
                </a:endParaRPr>
              </a:p>
            </p:txBody>
          </p:sp>
          <p:sp>
            <p:nvSpPr>
              <p:cNvPr id="57" name="Google Shape;374;p22">
                <a:extLst>
                  <a:ext uri="{FF2B5EF4-FFF2-40B4-BE49-F238E27FC236}">
                    <a16:creationId xmlns:a16="http://schemas.microsoft.com/office/drawing/2014/main" id="{1F1D0922-1F55-4CC3-BA7D-3EAFE07C7FE9}"/>
                  </a:ext>
                </a:extLst>
              </p:cNvPr>
              <p:cNvSpPr txBox="1"/>
              <p:nvPr/>
            </p:nvSpPr>
            <p:spPr>
              <a:xfrm>
                <a:off x="5334180" y="1669747"/>
                <a:ext cx="1328400" cy="661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b="0" i="0" u="none" strike="noStrike" cap="none" dirty="0">
                    <a:solidFill>
                      <a:srgbClr val="FFFFFF"/>
                    </a:solidFill>
                    <a:latin typeface="Roboto"/>
                    <a:ea typeface="Roboto"/>
                    <a:cs typeface="Roboto"/>
                    <a:sym typeface="Roboto"/>
                  </a:rPr>
                  <a:t>Junior managers</a:t>
                </a:r>
                <a:endParaRPr b="0" i="0" u="none" strike="noStrike" cap="none" dirty="0">
                  <a:solidFill>
                    <a:srgbClr val="FFFFFF"/>
                  </a:solidFill>
                  <a:latin typeface="Roboto"/>
                  <a:ea typeface="Roboto"/>
                  <a:cs typeface="Roboto"/>
                  <a:sym typeface="Roboto"/>
                </a:endParaRPr>
              </a:p>
            </p:txBody>
          </p:sp>
        </p:grpSp>
        <p:grpSp>
          <p:nvGrpSpPr>
            <p:cNvPr id="45" name="Google Shape;375;p22">
              <a:extLst>
                <a:ext uri="{FF2B5EF4-FFF2-40B4-BE49-F238E27FC236}">
                  <a16:creationId xmlns:a16="http://schemas.microsoft.com/office/drawing/2014/main" id="{CE46BE70-C0CB-F6D1-B246-14A5C8C4A4A2}"/>
                </a:ext>
              </a:extLst>
            </p:cNvPr>
            <p:cNvGrpSpPr/>
            <p:nvPr/>
          </p:nvGrpSpPr>
          <p:grpSpPr>
            <a:xfrm>
              <a:off x="4238812" y="2357689"/>
              <a:ext cx="2166000" cy="2166000"/>
              <a:chOff x="4238812" y="2357689"/>
              <a:chExt cx="2166000" cy="2166000"/>
            </a:xfrm>
          </p:grpSpPr>
          <p:sp>
            <p:nvSpPr>
              <p:cNvPr id="54" name="Google Shape;376;p22">
                <a:extLst>
                  <a:ext uri="{FF2B5EF4-FFF2-40B4-BE49-F238E27FC236}">
                    <a16:creationId xmlns:a16="http://schemas.microsoft.com/office/drawing/2014/main" id="{56A9EDA3-FE3F-715E-4D77-5380E7A6C1D2}"/>
                  </a:ext>
                </a:extLst>
              </p:cNvPr>
              <p:cNvSpPr/>
              <p:nvPr/>
            </p:nvSpPr>
            <p:spPr>
              <a:xfrm>
                <a:off x="4238812" y="2357689"/>
                <a:ext cx="2166000" cy="2166000"/>
              </a:xfrm>
              <a:prstGeom prst="ellipse">
                <a:avLst/>
              </a:prstGeom>
              <a:solidFill>
                <a:srgbClr val="08563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2400" b="0" i="0" u="none" strike="noStrike" cap="none">
                  <a:solidFill>
                    <a:srgbClr val="000000"/>
                  </a:solidFill>
                  <a:latin typeface="Arial"/>
                  <a:ea typeface="Arial"/>
                  <a:cs typeface="Arial"/>
                  <a:sym typeface="Arial"/>
                </a:endParaRPr>
              </a:p>
            </p:txBody>
          </p:sp>
          <p:sp>
            <p:nvSpPr>
              <p:cNvPr id="55" name="Google Shape;377;p22">
                <a:extLst>
                  <a:ext uri="{FF2B5EF4-FFF2-40B4-BE49-F238E27FC236}">
                    <a16:creationId xmlns:a16="http://schemas.microsoft.com/office/drawing/2014/main" id="{104B89A5-380D-7C7B-2A9D-0012A52891DA}"/>
                  </a:ext>
                </a:extLst>
              </p:cNvPr>
              <p:cNvSpPr txBox="1"/>
              <p:nvPr/>
            </p:nvSpPr>
            <p:spPr>
              <a:xfrm>
                <a:off x="5047891" y="3185187"/>
                <a:ext cx="1328400" cy="661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b="0" i="0" u="none" strike="noStrike" cap="none" dirty="0">
                    <a:solidFill>
                      <a:srgbClr val="FFFFFF"/>
                    </a:solidFill>
                    <a:latin typeface="Roboto"/>
                    <a:ea typeface="Roboto"/>
                    <a:cs typeface="Roboto"/>
                    <a:sym typeface="Roboto"/>
                  </a:rPr>
                  <a:t>Groups of junior managers</a:t>
                </a:r>
                <a:endParaRPr b="0" i="0" u="none" strike="noStrike" cap="none" dirty="0">
                  <a:solidFill>
                    <a:srgbClr val="FFFFFF"/>
                  </a:solidFill>
                  <a:latin typeface="Roboto"/>
                  <a:ea typeface="Roboto"/>
                  <a:cs typeface="Roboto"/>
                  <a:sym typeface="Roboto"/>
                </a:endParaRPr>
              </a:p>
            </p:txBody>
          </p:sp>
        </p:grpSp>
        <p:grpSp>
          <p:nvGrpSpPr>
            <p:cNvPr id="46" name="Google Shape;378;p22">
              <a:extLst>
                <a:ext uri="{FF2B5EF4-FFF2-40B4-BE49-F238E27FC236}">
                  <a16:creationId xmlns:a16="http://schemas.microsoft.com/office/drawing/2014/main" id="{C66E45C7-F580-3DF4-0CE4-7E20BD07C31E}"/>
                </a:ext>
              </a:extLst>
            </p:cNvPr>
            <p:cNvGrpSpPr/>
            <p:nvPr/>
          </p:nvGrpSpPr>
          <p:grpSpPr>
            <a:xfrm>
              <a:off x="2983201" y="2357790"/>
              <a:ext cx="2166000" cy="2166000"/>
              <a:chOff x="2983201" y="2357790"/>
              <a:chExt cx="2166000" cy="2166000"/>
            </a:xfrm>
          </p:grpSpPr>
          <p:sp>
            <p:nvSpPr>
              <p:cNvPr id="52" name="Google Shape;379;p22">
                <a:extLst>
                  <a:ext uri="{FF2B5EF4-FFF2-40B4-BE49-F238E27FC236}">
                    <a16:creationId xmlns:a16="http://schemas.microsoft.com/office/drawing/2014/main" id="{C1CB3EBE-5BF7-83A0-25DC-0FA9C558C7EB}"/>
                  </a:ext>
                </a:extLst>
              </p:cNvPr>
              <p:cNvSpPr/>
              <p:nvPr/>
            </p:nvSpPr>
            <p:spPr>
              <a:xfrm>
                <a:off x="2983201" y="2357790"/>
                <a:ext cx="2166000" cy="2166000"/>
              </a:xfrm>
              <a:prstGeom prst="ellipse">
                <a:avLst/>
              </a:prstGeom>
              <a:solidFill>
                <a:srgbClr val="0B714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2400" b="0" i="0" u="none" strike="noStrike" cap="none">
                  <a:solidFill>
                    <a:srgbClr val="000000"/>
                  </a:solidFill>
                  <a:latin typeface="Arial"/>
                  <a:ea typeface="Arial"/>
                  <a:cs typeface="Arial"/>
                  <a:sym typeface="Arial"/>
                </a:endParaRPr>
              </a:p>
            </p:txBody>
          </p:sp>
          <p:sp>
            <p:nvSpPr>
              <p:cNvPr id="53" name="Google Shape;380;p22">
                <a:extLst>
                  <a:ext uri="{FF2B5EF4-FFF2-40B4-BE49-F238E27FC236}">
                    <a16:creationId xmlns:a16="http://schemas.microsoft.com/office/drawing/2014/main" id="{27D0A40F-CE95-6D89-784E-D8AACB3E3094}"/>
                  </a:ext>
                </a:extLst>
              </p:cNvPr>
              <p:cNvSpPr txBox="1"/>
              <p:nvPr/>
            </p:nvSpPr>
            <p:spPr>
              <a:xfrm>
                <a:off x="3323443" y="3389615"/>
                <a:ext cx="1328400" cy="661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b="0" i="0" u="none" strike="noStrike" cap="none" dirty="0">
                    <a:solidFill>
                      <a:srgbClr val="FFFFFF"/>
                    </a:solidFill>
                    <a:latin typeface="Roboto"/>
                    <a:ea typeface="Roboto"/>
                    <a:cs typeface="Roboto"/>
                    <a:sym typeface="Roboto"/>
                  </a:rPr>
                  <a:t>Departmental heads </a:t>
                </a:r>
                <a:endParaRPr b="0" i="0" u="none" strike="noStrike" cap="none" dirty="0">
                  <a:solidFill>
                    <a:srgbClr val="FFFFFF"/>
                  </a:solidFill>
                  <a:latin typeface="Roboto"/>
                  <a:ea typeface="Roboto"/>
                  <a:cs typeface="Roboto"/>
                  <a:sym typeface="Roboto"/>
                </a:endParaRPr>
              </a:p>
            </p:txBody>
          </p:sp>
        </p:grpSp>
        <p:grpSp>
          <p:nvGrpSpPr>
            <p:cNvPr id="47" name="Google Shape;381;p22">
              <a:extLst>
                <a:ext uri="{FF2B5EF4-FFF2-40B4-BE49-F238E27FC236}">
                  <a16:creationId xmlns:a16="http://schemas.microsoft.com/office/drawing/2014/main" id="{2AA8D293-01E8-203B-54CE-D39C1964BED3}"/>
                </a:ext>
              </a:extLst>
            </p:cNvPr>
            <p:cNvGrpSpPr/>
            <p:nvPr/>
          </p:nvGrpSpPr>
          <p:grpSpPr>
            <a:xfrm>
              <a:off x="2591728" y="1143012"/>
              <a:ext cx="2166000" cy="2166000"/>
              <a:chOff x="2591728" y="1143012"/>
              <a:chExt cx="2166000" cy="2166000"/>
            </a:xfrm>
          </p:grpSpPr>
          <p:sp>
            <p:nvSpPr>
              <p:cNvPr id="50" name="Google Shape;382;p22">
                <a:extLst>
                  <a:ext uri="{FF2B5EF4-FFF2-40B4-BE49-F238E27FC236}">
                    <a16:creationId xmlns:a16="http://schemas.microsoft.com/office/drawing/2014/main" id="{8646895D-B34A-6442-81BA-F9920B2BB2B4}"/>
                  </a:ext>
                </a:extLst>
              </p:cNvPr>
              <p:cNvSpPr/>
              <p:nvPr/>
            </p:nvSpPr>
            <p:spPr>
              <a:xfrm>
                <a:off x="2591728" y="1143012"/>
                <a:ext cx="2166000" cy="2166000"/>
              </a:xfrm>
              <a:prstGeom prst="ellipse">
                <a:avLst/>
              </a:prstGeom>
              <a:solidFill>
                <a:srgbClr val="0B77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2400" b="0" i="0" u="none" strike="noStrike" cap="none">
                  <a:solidFill>
                    <a:srgbClr val="000000"/>
                  </a:solidFill>
                  <a:latin typeface="Arial"/>
                  <a:ea typeface="Arial"/>
                  <a:cs typeface="Arial"/>
                  <a:sym typeface="Arial"/>
                </a:endParaRPr>
              </a:p>
            </p:txBody>
          </p:sp>
          <p:sp>
            <p:nvSpPr>
              <p:cNvPr id="51" name="Google Shape;383;p22">
                <a:extLst>
                  <a:ext uri="{FF2B5EF4-FFF2-40B4-BE49-F238E27FC236}">
                    <a16:creationId xmlns:a16="http://schemas.microsoft.com/office/drawing/2014/main" id="{350EF9E9-4567-2F04-06B5-A972804F0FB6}"/>
                  </a:ext>
                </a:extLst>
              </p:cNvPr>
              <p:cNvSpPr txBox="1"/>
              <p:nvPr/>
            </p:nvSpPr>
            <p:spPr>
              <a:xfrm>
                <a:off x="2813406" y="1811202"/>
                <a:ext cx="1328400" cy="661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b="0" i="0" u="none" strike="noStrike" cap="none" dirty="0">
                    <a:solidFill>
                      <a:srgbClr val="FFFFFF"/>
                    </a:solidFill>
                    <a:latin typeface="Roboto"/>
                    <a:ea typeface="Roboto"/>
                    <a:cs typeface="Roboto"/>
                    <a:sym typeface="Roboto"/>
                  </a:rPr>
                  <a:t>Senior managers </a:t>
                </a:r>
                <a:endParaRPr b="0" i="0" u="none" strike="noStrike" cap="none" dirty="0">
                  <a:solidFill>
                    <a:srgbClr val="FFFFFF"/>
                  </a:solidFill>
                  <a:latin typeface="Roboto"/>
                  <a:ea typeface="Roboto"/>
                  <a:cs typeface="Roboto"/>
                  <a:sym typeface="Roboto"/>
                </a:endParaRPr>
              </a:p>
            </p:txBody>
          </p:sp>
        </p:grpSp>
        <p:sp>
          <p:nvSpPr>
            <p:cNvPr id="48" name="Google Shape;384;p22">
              <a:extLst>
                <a:ext uri="{FF2B5EF4-FFF2-40B4-BE49-F238E27FC236}">
                  <a16:creationId xmlns:a16="http://schemas.microsoft.com/office/drawing/2014/main" id="{060549A1-E9FA-E849-1DF9-A7AA8CBCA4AD}"/>
                </a:ext>
              </a:extLst>
            </p:cNvPr>
            <p:cNvSpPr/>
            <p:nvPr/>
          </p:nvSpPr>
          <p:spPr>
            <a:xfrm>
              <a:off x="4084942" y="1943171"/>
              <a:ext cx="1225800" cy="1225800"/>
            </a:xfrm>
            <a:prstGeom prst="ellipse">
              <a:avLst/>
            </a:prstGeom>
            <a:solidFill>
              <a:srgbClr val="65F0A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2400" b="0" i="0" u="none" strike="noStrike" cap="none">
                <a:solidFill>
                  <a:srgbClr val="000000"/>
                </a:solidFill>
                <a:latin typeface="Arial"/>
                <a:ea typeface="Arial"/>
                <a:cs typeface="Arial"/>
                <a:sym typeface="Arial"/>
              </a:endParaRPr>
            </a:p>
          </p:txBody>
        </p:sp>
        <p:sp>
          <p:nvSpPr>
            <p:cNvPr id="49" name="Google Shape;385;p22">
              <a:extLst>
                <a:ext uri="{FF2B5EF4-FFF2-40B4-BE49-F238E27FC236}">
                  <a16:creationId xmlns:a16="http://schemas.microsoft.com/office/drawing/2014/main" id="{EBAD71E0-A819-FDCF-0E03-16044495BA6A}"/>
                </a:ext>
              </a:extLst>
            </p:cNvPr>
            <p:cNvSpPr txBox="1"/>
            <p:nvPr/>
          </p:nvSpPr>
          <p:spPr>
            <a:xfrm>
              <a:off x="4205450" y="2083450"/>
              <a:ext cx="994800" cy="932761"/>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 b="0" i="0" u="none" strike="noStrike" cap="none" dirty="0">
                  <a:solidFill>
                    <a:schemeClr val="tx1"/>
                  </a:solidFill>
                  <a:latin typeface="Arial"/>
                  <a:ea typeface="Arial"/>
                  <a:cs typeface="Arial"/>
                  <a:sym typeface="Arial"/>
                </a:rPr>
                <a:t>Elements of a hierarchical structure </a:t>
              </a:r>
              <a:endParaRPr b="0" i="0" u="none" strike="noStrike" cap="none" dirty="0">
                <a:solidFill>
                  <a:schemeClr val="tx1"/>
                </a:solidFill>
                <a:latin typeface="Arial"/>
                <a:ea typeface="Arial"/>
                <a:cs typeface="Arial"/>
                <a:sym typeface="Arial"/>
              </a:endParaRPr>
            </a:p>
          </p:txBody>
        </p:sp>
      </p:grpSp>
      <p:sp>
        <p:nvSpPr>
          <p:cNvPr id="112" name="TextBox 111">
            <a:extLst>
              <a:ext uri="{FF2B5EF4-FFF2-40B4-BE49-F238E27FC236}">
                <a16:creationId xmlns:a16="http://schemas.microsoft.com/office/drawing/2014/main" id="{2C6F44A9-ACE1-7BB4-0EDC-2CD91704A3BA}"/>
              </a:ext>
            </a:extLst>
          </p:cNvPr>
          <p:cNvSpPr txBox="1"/>
          <p:nvPr/>
        </p:nvSpPr>
        <p:spPr>
          <a:xfrm rot="16200000">
            <a:off x="-657578" y="1945073"/>
            <a:ext cx="4572000" cy="1200329"/>
          </a:xfrm>
          <a:prstGeom prst="rect">
            <a:avLst/>
          </a:prstGeom>
          <a:noFill/>
        </p:spPr>
        <p:txBody>
          <a:bodyPr wrap="square">
            <a:spAutoFit/>
          </a:bodyPr>
          <a:lstStyle/>
          <a:p>
            <a:pPr marL="0" marR="0" lvl="0" indent="0" algn="ctr" rtl="0">
              <a:lnSpc>
                <a:spcPct val="100000"/>
              </a:lnSpc>
              <a:spcBef>
                <a:spcPts val="0"/>
              </a:spcBef>
              <a:spcAft>
                <a:spcPts val="0"/>
              </a:spcAft>
              <a:buClr>
                <a:srgbClr val="000000"/>
              </a:buClr>
              <a:buSzPts val="1200"/>
              <a:buFont typeface="Arial"/>
              <a:buNone/>
            </a:pPr>
            <a:r>
              <a:rPr lang="en-US" sz="3600" b="0" i="0" u="none" strike="noStrike" cap="none" dirty="0">
                <a:solidFill>
                  <a:schemeClr val="tx1"/>
                </a:solidFill>
                <a:latin typeface="Arial"/>
                <a:ea typeface="Arial"/>
                <a:cs typeface="Arial"/>
                <a:sym typeface="Arial"/>
              </a:rPr>
              <a:t>Elements of a hierarchical structure </a:t>
            </a:r>
          </a:p>
        </p:txBody>
      </p:sp>
    </p:spTree>
    <p:extLst>
      <p:ext uri="{BB962C8B-B14F-4D97-AF65-F5344CB8AC3E}">
        <p14:creationId xmlns:p14="http://schemas.microsoft.com/office/powerpoint/2010/main" val="7461847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06F4DE2-E9FB-0BF4-781A-C0770ED6BF7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26</a:t>
            </a:fld>
            <a:endParaRPr lang="en"/>
          </a:p>
        </p:txBody>
      </p:sp>
      <p:sp>
        <p:nvSpPr>
          <p:cNvPr id="3" name="TextBox 2">
            <a:extLst>
              <a:ext uri="{FF2B5EF4-FFF2-40B4-BE49-F238E27FC236}">
                <a16:creationId xmlns:a16="http://schemas.microsoft.com/office/drawing/2014/main" id="{6363CF6F-E536-1154-2B20-4E260C0E312D}"/>
              </a:ext>
            </a:extLst>
          </p:cNvPr>
          <p:cNvSpPr txBox="1"/>
          <p:nvPr/>
        </p:nvSpPr>
        <p:spPr>
          <a:xfrm>
            <a:off x="856667" y="997257"/>
            <a:ext cx="7566661" cy="3754874"/>
          </a:xfrm>
          <a:prstGeom prst="rect">
            <a:avLst/>
          </a:prstGeom>
          <a:noFill/>
        </p:spPr>
        <p:txBody>
          <a:bodyPr wrap="square">
            <a:spAutoFit/>
          </a:bodyPr>
          <a:lstStyle/>
          <a:p>
            <a:pPr marL="285750" indent="-285750">
              <a:buClrTx/>
              <a:buFont typeface="Arial" panose="020B0604020202020204" pitchFamily="34" charset="0"/>
              <a:buChar char="•"/>
            </a:pPr>
            <a:r>
              <a:rPr lang="en-US" sz="2000" b="1" dirty="0">
                <a:solidFill>
                  <a:schemeClr val="tx1"/>
                </a:solidFill>
                <a:latin typeface="Quicksand" panose="020B0604020202020204" charset="0"/>
              </a:rPr>
              <a:t>Staff performing similar tasks - </a:t>
            </a:r>
            <a:r>
              <a:rPr lang="en-US" sz="1800" dirty="0">
                <a:solidFill>
                  <a:schemeClr val="tx1"/>
                </a:solidFill>
                <a:latin typeface="Quicksand" panose="020B0604020202020204" charset="0"/>
              </a:rPr>
              <a:t>grouped together reporting to a single supervisor;</a:t>
            </a:r>
          </a:p>
          <a:p>
            <a:pPr marL="285750" indent="-285750">
              <a:buClrTx/>
              <a:buFont typeface="Arial" panose="020B0604020202020204" pitchFamily="34" charset="0"/>
              <a:buChar char="•"/>
            </a:pPr>
            <a:endParaRPr lang="en-US" sz="1200" dirty="0">
              <a:solidFill>
                <a:schemeClr val="tx1"/>
              </a:solidFill>
              <a:latin typeface="Quicksand" panose="020B0604020202020204" charset="0"/>
            </a:endParaRPr>
          </a:p>
          <a:p>
            <a:pPr marL="285750" indent="-285750">
              <a:buClrTx/>
              <a:buFont typeface="Arial" panose="020B0604020202020204" pitchFamily="34" charset="0"/>
              <a:buChar char="•"/>
            </a:pPr>
            <a:r>
              <a:rPr lang="en-US" sz="2000" b="1" dirty="0">
                <a:solidFill>
                  <a:schemeClr val="tx1"/>
                </a:solidFill>
                <a:latin typeface="Quicksand" panose="020B0604020202020204" charset="0"/>
              </a:rPr>
              <a:t>Junior managers</a:t>
            </a:r>
            <a:r>
              <a:rPr lang="en-US" sz="2000" dirty="0">
                <a:solidFill>
                  <a:schemeClr val="tx1"/>
                </a:solidFill>
                <a:latin typeface="Quicksand" panose="020B0604020202020204" charset="0"/>
              </a:rPr>
              <a:t> – </a:t>
            </a:r>
            <a:r>
              <a:rPr lang="en-US" sz="1800" dirty="0">
                <a:solidFill>
                  <a:schemeClr val="tx1"/>
                </a:solidFill>
                <a:latin typeface="Quicksand" panose="020B0604020202020204" charset="0"/>
              </a:rPr>
              <a:t>responsible for several supervisors and their groups; </a:t>
            </a:r>
            <a:endParaRPr lang="en-US" sz="2000" dirty="0">
              <a:solidFill>
                <a:schemeClr val="tx1"/>
              </a:solidFill>
              <a:latin typeface="Quicksand" panose="020B0604020202020204" charset="0"/>
            </a:endParaRPr>
          </a:p>
          <a:p>
            <a:pPr marL="285750" indent="-285750">
              <a:buClrTx/>
              <a:buFont typeface="Arial" panose="020B0604020202020204" pitchFamily="34" charset="0"/>
              <a:buChar char="•"/>
            </a:pPr>
            <a:endParaRPr lang="en-US" sz="1200" b="1" dirty="0">
              <a:solidFill>
                <a:schemeClr val="tx1"/>
              </a:solidFill>
              <a:latin typeface="Quicksand" panose="020B0604020202020204" charset="0"/>
            </a:endParaRPr>
          </a:p>
          <a:p>
            <a:pPr marL="285750" indent="-285750">
              <a:buClrTx/>
              <a:buFont typeface="Arial" panose="020B0604020202020204" pitchFamily="34" charset="0"/>
              <a:buChar char="•"/>
            </a:pPr>
            <a:r>
              <a:rPr lang="en-US" sz="2000" b="1" dirty="0">
                <a:solidFill>
                  <a:schemeClr val="tx1"/>
                </a:solidFill>
                <a:latin typeface="Quicksand" panose="020B0604020202020204" charset="0"/>
              </a:rPr>
              <a:t>Groups of junior managers</a:t>
            </a:r>
            <a:r>
              <a:rPr lang="en-US" sz="2000" dirty="0">
                <a:solidFill>
                  <a:schemeClr val="tx1"/>
                </a:solidFill>
                <a:latin typeface="Quicksand" panose="020B0604020202020204" charset="0"/>
              </a:rPr>
              <a:t> – </a:t>
            </a:r>
            <a:r>
              <a:rPr lang="en-US" sz="1800" dirty="0">
                <a:solidFill>
                  <a:schemeClr val="tx1"/>
                </a:solidFill>
                <a:latin typeface="Quicksand" panose="020B0604020202020204" charset="0"/>
              </a:rPr>
              <a:t>reporting to departmental heads; </a:t>
            </a:r>
            <a:endParaRPr lang="en-US" sz="2000" dirty="0">
              <a:solidFill>
                <a:schemeClr val="tx1"/>
              </a:solidFill>
              <a:latin typeface="Quicksand" panose="020B0604020202020204" charset="0"/>
            </a:endParaRPr>
          </a:p>
          <a:p>
            <a:pPr marL="285750" indent="-285750">
              <a:buClrTx/>
              <a:buFont typeface="Arial" panose="020B0604020202020204" pitchFamily="34" charset="0"/>
              <a:buChar char="•"/>
            </a:pPr>
            <a:endParaRPr lang="en-US" sz="1200" b="1" dirty="0">
              <a:solidFill>
                <a:schemeClr val="tx1"/>
              </a:solidFill>
              <a:latin typeface="Quicksand" panose="020B0604020202020204" charset="0"/>
            </a:endParaRPr>
          </a:p>
          <a:p>
            <a:pPr marL="285750" indent="-285750">
              <a:buClrTx/>
              <a:buFont typeface="Arial" panose="020B0604020202020204" pitchFamily="34" charset="0"/>
              <a:buChar char="•"/>
            </a:pPr>
            <a:r>
              <a:rPr lang="en-US" sz="2000" b="1" dirty="0">
                <a:solidFill>
                  <a:schemeClr val="tx1"/>
                </a:solidFill>
                <a:latin typeface="Quicksand" panose="020B0604020202020204" charset="0"/>
              </a:rPr>
              <a:t>Departmental heads</a:t>
            </a:r>
            <a:r>
              <a:rPr lang="en-US" sz="2000" dirty="0">
                <a:solidFill>
                  <a:schemeClr val="tx1"/>
                </a:solidFill>
                <a:latin typeface="Quicksand" panose="020B0604020202020204" charset="0"/>
              </a:rPr>
              <a:t> – </a:t>
            </a:r>
            <a:r>
              <a:rPr lang="en-US" sz="1800" dirty="0">
                <a:solidFill>
                  <a:schemeClr val="tx1"/>
                </a:solidFill>
                <a:latin typeface="Quicksand" panose="020B0604020202020204" charset="0"/>
              </a:rPr>
              <a:t>reporting to senior managers, who are responsible for wide-ranging functions such as manufacturing, finance, human resources and marketing; </a:t>
            </a:r>
            <a:endParaRPr lang="en-US" sz="2000" dirty="0">
              <a:solidFill>
                <a:schemeClr val="tx1"/>
              </a:solidFill>
              <a:latin typeface="Quicksand" panose="020B0604020202020204" charset="0"/>
            </a:endParaRPr>
          </a:p>
          <a:p>
            <a:pPr marL="285750" indent="-285750">
              <a:buClrTx/>
              <a:buFont typeface="Arial" panose="020B0604020202020204" pitchFamily="34" charset="0"/>
              <a:buChar char="•"/>
            </a:pPr>
            <a:endParaRPr lang="en-US" sz="1200" b="1" dirty="0">
              <a:solidFill>
                <a:schemeClr val="tx1"/>
              </a:solidFill>
              <a:latin typeface="Quicksand" panose="020B0604020202020204" charset="0"/>
            </a:endParaRPr>
          </a:p>
          <a:p>
            <a:pPr marL="285750" indent="-285750">
              <a:buClrTx/>
              <a:buFont typeface="Arial" panose="020B0604020202020204" pitchFamily="34" charset="0"/>
              <a:buChar char="•"/>
            </a:pPr>
            <a:r>
              <a:rPr lang="en-US" sz="2000" b="1" dirty="0">
                <a:solidFill>
                  <a:schemeClr val="tx1"/>
                </a:solidFill>
                <a:latin typeface="Quicksand" panose="020B0604020202020204" charset="0"/>
              </a:rPr>
              <a:t>Senior managers</a:t>
            </a:r>
            <a:r>
              <a:rPr lang="en-US" sz="2000" dirty="0">
                <a:solidFill>
                  <a:schemeClr val="tx1"/>
                </a:solidFill>
                <a:latin typeface="Quicksand" panose="020B0604020202020204" charset="0"/>
              </a:rPr>
              <a:t> – </a:t>
            </a:r>
            <a:r>
              <a:rPr lang="en-US" sz="1800" dirty="0">
                <a:solidFill>
                  <a:schemeClr val="tx1"/>
                </a:solidFill>
                <a:latin typeface="Quicksand" panose="020B0604020202020204" charset="0"/>
              </a:rPr>
              <a:t>reporting to the managing director, who may then report to the Board. </a:t>
            </a:r>
            <a:endParaRPr lang="en-US" sz="2000" dirty="0">
              <a:solidFill>
                <a:schemeClr val="tx1"/>
              </a:solidFill>
              <a:latin typeface="Quicksand" panose="020B0604020202020204" charset="0"/>
            </a:endParaRPr>
          </a:p>
        </p:txBody>
      </p:sp>
      <p:sp>
        <p:nvSpPr>
          <p:cNvPr id="4" name="TextBox 3">
            <a:extLst>
              <a:ext uri="{FF2B5EF4-FFF2-40B4-BE49-F238E27FC236}">
                <a16:creationId xmlns:a16="http://schemas.microsoft.com/office/drawing/2014/main" id="{4E1B400B-C658-0560-73A3-E0178A7E721B}"/>
              </a:ext>
            </a:extLst>
          </p:cNvPr>
          <p:cNvSpPr txBox="1"/>
          <p:nvPr/>
        </p:nvSpPr>
        <p:spPr>
          <a:xfrm>
            <a:off x="856667" y="405305"/>
            <a:ext cx="7791385" cy="400110"/>
          </a:xfrm>
          <a:prstGeom prst="rect">
            <a:avLst/>
          </a:prstGeom>
          <a:noFill/>
        </p:spPr>
        <p:txBody>
          <a:bodyPr wrap="square">
            <a:spAutoFit/>
          </a:bodyPr>
          <a:lstStyle/>
          <a:p>
            <a:r>
              <a:rPr lang="en-US" sz="2000" b="1" i="0" u="none" strike="noStrike" baseline="0" dirty="0">
                <a:solidFill>
                  <a:schemeClr val="tx1"/>
                </a:solidFill>
                <a:latin typeface="Quicksand" panose="020B0604020202020204" charset="0"/>
              </a:rPr>
              <a:t>TRADITIONAL HIERARCHICAL STRUCTURE OF ORGANIZATIONS </a:t>
            </a:r>
            <a:endParaRPr lang="en-US" sz="2000" b="1" dirty="0">
              <a:solidFill>
                <a:schemeClr val="tx1"/>
              </a:solidFill>
              <a:latin typeface="Quicksand" panose="020B0604020202020204" charset="0"/>
            </a:endParaRPr>
          </a:p>
        </p:txBody>
      </p:sp>
    </p:spTree>
    <p:extLst>
      <p:ext uri="{BB962C8B-B14F-4D97-AF65-F5344CB8AC3E}">
        <p14:creationId xmlns:p14="http://schemas.microsoft.com/office/powerpoint/2010/main" val="4196564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 calcmode="lin" valueType="num">
                                      <p:cBhvr additive="base">
                                        <p:cTn id="1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 calcmode="lin" valueType="num">
                                      <p:cBhvr additive="base">
                                        <p:cTn id="25"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 calcmode="lin" valueType="num">
                                      <p:cBhvr additive="base">
                                        <p:cTn id="31"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DA7611A-C664-EAA4-0492-5CEAC169A88F}"/>
              </a:ext>
            </a:extLst>
          </p:cNvPr>
          <p:cNvSpPr>
            <a:spLocks noGrp="1"/>
          </p:cNvSpPr>
          <p:nvPr>
            <p:ph type="sldNum" idx="12"/>
          </p:nvPr>
        </p:nvSpPr>
        <p:spPr>
          <a:xfrm>
            <a:off x="8342797" y="4752131"/>
            <a:ext cx="548700" cy="315300"/>
          </a:xfrm>
        </p:spPr>
        <p:txBody>
          <a:bodyPr/>
          <a:lstStyle/>
          <a:p>
            <a:pPr marL="0" lvl="0" indent="0" algn="r" rtl="0">
              <a:spcBef>
                <a:spcPts val="0"/>
              </a:spcBef>
              <a:spcAft>
                <a:spcPts val="0"/>
              </a:spcAft>
              <a:buNone/>
            </a:pPr>
            <a:fld id="{00000000-1234-1234-1234-123412341234}" type="slidenum">
              <a:rPr lang="en" smtClean="0"/>
              <a:t>27</a:t>
            </a:fld>
            <a:endParaRPr lang="en"/>
          </a:p>
        </p:txBody>
      </p:sp>
      <p:cxnSp>
        <p:nvCxnSpPr>
          <p:cNvPr id="4" name="Google Shape;398;p24">
            <a:extLst>
              <a:ext uri="{FF2B5EF4-FFF2-40B4-BE49-F238E27FC236}">
                <a16:creationId xmlns:a16="http://schemas.microsoft.com/office/drawing/2014/main" id="{15B2425D-8BF5-9348-7306-D2C69E1A5EEF}"/>
              </a:ext>
            </a:extLst>
          </p:cNvPr>
          <p:cNvCxnSpPr/>
          <p:nvPr/>
        </p:nvCxnSpPr>
        <p:spPr>
          <a:xfrm>
            <a:off x="5009737" y="1584760"/>
            <a:ext cx="1724810" cy="0"/>
          </a:xfrm>
          <a:prstGeom prst="straightConnector1">
            <a:avLst/>
          </a:prstGeom>
          <a:noFill/>
          <a:ln w="9525" cap="flat" cmpd="sng">
            <a:solidFill>
              <a:srgbClr val="BDBDBD"/>
            </a:solidFill>
            <a:prstDash val="solid"/>
            <a:round/>
            <a:headEnd type="none" w="sm" len="sm"/>
            <a:tailEnd type="none" w="sm" len="sm"/>
          </a:ln>
        </p:spPr>
      </p:cxnSp>
      <p:sp>
        <p:nvSpPr>
          <p:cNvPr id="5" name="Google Shape;399;p24">
            <a:extLst>
              <a:ext uri="{FF2B5EF4-FFF2-40B4-BE49-F238E27FC236}">
                <a16:creationId xmlns:a16="http://schemas.microsoft.com/office/drawing/2014/main" id="{606B2A2F-2FA3-BF17-EF99-F6F49029628B}"/>
              </a:ext>
            </a:extLst>
          </p:cNvPr>
          <p:cNvSpPr/>
          <p:nvPr/>
        </p:nvSpPr>
        <p:spPr>
          <a:xfrm>
            <a:off x="6558534" y="1473324"/>
            <a:ext cx="207265" cy="220068"/>
          </a:xfrm>
          <a:prstGeom prst="ellipse">
            <a:avLst/>
          </a:prstGeom>
          <a:solidFill>
            <a:srgbClr val="701C7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00" b="0" i="0" u="none" strike="noStrike" cap="none">
              <a:solidFill>
                <a:srgbClr val="000000"/>
              </a:solidFill>
              <a:latin typeface="Arial"/>
              <a:ea typeface="Arial"/>
              <a:cs typeface="Arial"/>
              <a:sym typeface="Arial"/>
            </a:endParaRPr>
          </a:p>
        </p:txBody>
      </p:sp>
      <p:sp>
        <p:nvSpPr>
          <p:cNvPr id="6" name="Google Shape;400;p24">
            <a:extLst>
              <a:ext uri="{FF2B5EF4-FFF2-40B4-BE49-F238E27FC236}">
                <a16:creationId xmlns:a16="http://schemas.microsoft.com/office/drawing/2014/main" id="{993819C9-9A24-AF09-A773-EFB7EC245F25}"/>
              </a:ext>
            </a:extLst>
          </p:cNvPr>
          <p:cNvSpPr txBox="1"/>
          <p:nvPr/>
        </p:nvSpPr>
        <p:spPr>
          <a:xfrm>
            <a:off x="6533011" y="1408939"/>
            <a:ext cx="258299" cy="347248"/>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1600"/>
              </a:spcAft>
              <a:buClr>
                <a:srgbClr val="000000"/>
              </a:buClr>
              <a:buSzPts val="800"/>
              <a:buFont typeface="Arial"/>
              <a:buNone/>
            </a:pPr>
            <a:r>
              <a:rPr lang="en" sz="1000" b="0" i="0" u="none" strike="noStrike" cap="none">
                <a:solidFill>
                  <a:srgbClr val="FFFFFF"/>
                </a:solidFill>
                <a:latin typeface="Roboto"/>
                <a:ea typeface="Roboto"/>
                <a:cs typeface="Roboto"/>
                <a:sym typeface="Roboto"/>
              </a:rPr>
              <a:t>1</a:t>
            </a:r>
            <a:endParaRPr sz="1800" b="0" i="0" u="none" strike="noStrike" cap="none">
              <a:solidFill>
                <a:srgbClr val="FFFFFF"/>
              </a:solidFill>
              <a:latin typeface="Arial"/>
              <a:ea typeface="Arial"/>
              <a:cs typeface="Arial"/>
              <a:sym typeface="Arial"/>
            </a:endParaRPr>
          </a:p>
        </p:txBody>
      </p:sp>
      <p:sp>
        <p:nvSpPr>
          <p:cNvPr id="7" name="Google Shape;401;p24">
            <a:extLst>
              <a:ext uri="{FF2B5EF4-FFF2-40B4-BE49-F238E27FC236}">
                <a16:creationId xmlns:a16="http://schemas.microsoft.com/office/drawing/2014/main" id="{91506F56-78E3-CB14-75ED-ABD9A1B7A347}"/>
              </a:ext>
            </a:extLst>
          </p:cNvPr>
          <p:cNvSpPr txBox="1"/>
          <p:nvPr/>
        </p:nvSpPr>
        <p:spPr>
          <a:xfrm>
            <a:off x="6776845" y="1167899"/>
            <a:ext cx="1958196" cy="829334"/>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1200"/>
              <a:buFont typeface="Arial"/>
              <a:buNone/>
            </a:pPr>
            <a:r>
              <a:rPr lang="en" sz="1600" b="1" i="0" u="none" strike="noStrike" cap="none" dirty="0">
                <a:solidFill>
                  <a:srgbClr val="000000"/>
                </a:solidFill>
                <a:latin typeface="Roboto"/>
                <a:ea typeface="Roboto"/>
                <a:cs typeface="Roboto"/>
                <a:sym typeface="Roboto"/>
              </a:rPr>
              <a:t>Senior managers</a:t>
            </a:r>
            <a:endParaRPr sz="1600" b="1" i="0" u="none" strike="noStrike" cap="none" dirty="0">
              <a:solidFill>
                <a:srgbClr val="000000"/>
              </a:solidFill>
              <a:latin typeface="Roboto"/>
              <a:ea typeface="Roboto"/>
              <a:cs typeface="Roboto"/>
              <a:sym typeface="Roboto"/>
            </a:endParaRPr>
          </a:p>
          <a:p>
            <a:pPr marL="0" marR="0" lvl="0" indent="0" algn="l" rtl="0">
              <a:lnSpc>
                <a:spcPct val="115000"/>
              </a:lnSpc>
              <a:spcBef>
                <a:spcPts val="0"/>
              </a:spcBef>
              <a:spcAft>
                <a:spcPts val="1600"/>
              </a:spcAft>
              <a:buClr>
                <a:srgbClr val="000000"/>
              </a:buClr>
              <a:buSzPts val="800"/>
              <a:buFont typeface="Arial"/>
              <a:buNone/>
            </a:pPr>
            <a:r>
              <a:rPr lang="en" sz="1000" dirty="0">
                <a:latin typeface="Roboto"/>
                <a:ea typeface="Roboto"/>
                <a:cs typeface="Roboto"/>
                <a:sym typeface="Roboto"/>
              </a:rPr>
              <a:t>R</a:t>
            </a:r>
            <a:r>
              <a:rPr lang="en" sz="1000" b="0" i="0" u="none" strike="noStrike" cap="none" dirty="0">
                <a:solidFill>
                  <a:srgbClr val="000000"/>
                </a:solidFill>
                <a:latin typeface="Roboto"/>
                <a:ea typeface="Roboto"/>
                <a:cs typeface="Roboto"/>
                <a:sym typeface="Roboto"/>
              </a:rPr>
              <a:t>eport to the managing director, who may then report to the Board.</a:t>
            </a:r>
            <a:endParaRPr sz="1000" b="1" i="0" u="none" strike="noStrike" cap="none" dirty="0">
              <a:solidFill>
                <a:srgbClr val="000000"/>
              </a:solidFill>
              <a:latin typeface="Roboto"/>
              <a:ea typeface="Roboto"/>
              <a:cs typeface="Roboto"/>
              <a:sym typeface="Roboto"/>
            </a:endParaRPr>
          </a:p>
        </p:txBody>
      </p:sp>
      <p:cxnSp>
        <p:nvCxnSpPr>
          <p:cNvPr id="8" name="Google Shape;403;p24">
            <a:extLst>
              <a:ext uri="{FF2B5EF4-FFF2-40B4-BE49-F238E27FC236}">
                <a16:creationId xmlns:a16="http://schemas.microsoft.com/office/drawing/2014/main" id="{56B5FEE3-65DA-7807-92C7-A78A7FE93DBE}"/>
              </a:ext>
            </a:extLst>
          </p:cNvPr>
          <p:cNvCxnSpPr/>
          <p:nvPr/>
        </p:nvCxnSpPr>
        <p:spPr>
          <a:xfrm>
            <a:off x="5566854" y="2617770"/>
            <a:ext cx="1167824" cy="0"/>
          </a:xfrm>
          <a:prstGeom prst="straightConnector1">
            <a:avLst/>
          </a:prstGeom>
          <a:noFill/>
          <a:ln w="9525" cap="flat" cmpd="sng">
            <a:solidFill>
              <a:srgbClr val="BDBDBD"/>
            </a:solidFill>
            <a:prstDash val="solid"/>
            <a:round/>
            <a:headEnd type="none" w="sm" len="sm"/>
            <a:tailEnd type="none" w="sm" len="sm"/>
          </a:ln>
        </p:spPr>
      </p:cxnSp>
      <p:sp>
        <p:nvSpPr>
          <p:cNvPr id="9" name="Google Shape;404;p24">
            <a:extLst>
              <a:ext uri="{FF2B5EF4-FFF2-40B4-BE49-F238E27FC236}">
                <a16:creationId xmlns:a16="http://schemas.microsoft.com/office/drawing/2014/main" id="{EEDB6890-91AD-E169-DC85-52EADFC41CEE}"/>
              </a:ext>
            </a:extLst>
          </p:cNvPr>
          <p:cNvSpPr/>
          <p:nvPr/>
        </p:nvSpPr>
        <p:spPr>
          <a:xfrm>
            <a:off x="6558535" y="2499926"/>
            <a:ext cx="207265" cy="220068"/>
          </a:xfrm>
          <a:prstGeom prst="ellipse">
            <a:avLst/>
          </a:prstGeom>
          <a:solidFill>
            <a:srgbClr val="761E8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00" b="0" i="0" u="none" strike="noStrike" cap="none">
              <a:solidFill>
                <a:srgbClr val="000000"/>
              </a:solidFill>
              <a:latin typeface="Arial"/>
              <a:ea typeface="Arial"/>
              <a:cs typeface="Arial"/>
              <a:sym typeface="Arial"/>
            </a:endParaRPr>
          </a:p>
        </p:txBody>
      </p:sp>
      <p:sp>
        <p:nvSpPr>
          <p:cNvPr id="10" name="Google Shape;405;p24">
            <a:extLst>
              <a:ext uri="{FF2B5EF4-FFF2-40B4-BE49-F238E27FC236}">
                <a16:creationId xmlns:a16="http://schemas.microsoft.com/office/drawing/2014/main" id="{A5D0F01F-DF3C-C383-7373-7372F6660D79}"/>
              </a:ext>
            </a:extLst>
          </p:cNvPr>
          <p:cNvSpPr txBox="1"/>
          <p:nvPr/>
        </p:nvSpPr>
        <p:spPr>
          <a:xfrm>
            <a:off x="6534551" y="2434612"/>
            <a:ext cx="258299" cy="347248"/>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1600"/>
              </a:spcAft>
              <a:buClr>
                <a:srgbClr val="000000"/>
              </a:buClr>
              <a:buSzPts val="800"/>
              <a:buFont typeface="Arial"/>
              <a:buNone/>
            </a:pPr>
            <a:r>
              <a:rPr lang="en" sz="1000" b="0" i="0" u="none" strike="noStrike" cap="none">
                <a:solidFill>
                  <a:srgbClr val="FFFFFF"/>
                </a:solidFill>
                <a:latin typeface="Roboto"/>
                <a:ea typeface="Roboto"/>
                <a:cs typeface="Roboto"/>
                <a:sym typeface="Roboto"/>
              </a:rPr>
              <a:t>3</a:t>
            </a:r>
            <a:endParaRPr sz="1800" b="0" i="0" u="none" strike="noStrike" cap="none">
              <a:solidFill>
                <a:srgbClr val="FFFFFF"/>
              </a:solidFill>
              <a:latin typeface="Arial"/>
              <a:ea typeface="Arial"/>
              <a:cs typeface="Arial"/>
              <a:sym typeface="Arial"/>
            </a:endParaRPr>
          </a:p>
        </p:txBody>
      </p:sp>
      <p:sp>
        <p:nvSpPr>
          <p:cNvPr id="11" name="Google Shape;406;p24">
            <a:extLst>
              <a:ext uri="{FF2B5EF4-FFF2-40B4-BE49-F238E27FC236}">
                <a16:creationId xmlns:a16="http://schemas.microsoft.com/office/drawing/2014/main" id="{5E2B8019-6920-9FB1-2A65-55AEE234EC68}"/>
              </a:ext>
            </a:extLst>
          </p:cNvPr>
          <p:cNvSpPr txBox="1"/>
          <p:nvPr/>
        </p:nvSpPr>
        <p:spPr>
          <a:xfrm>
            <a:off x="6776846" y="2203103"/>
            <a:ext cx="1958196" cy="829334"/>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1200"/>
              <a:buFont typeface="Arial"/>
              <a:buNone/>
            </a:pPr>
            <a:r>
              <a:rPr lang="en" sz="1600" b="1" i="0" u="none" strike="noStrike" cap="none" dirty="0">
                <a:solidFill>
                  <a:srgbClr val="000000"/>
                </a:solidFill>
                <a:latin typeface="Roboto"/>
                <a:ea typeface="Roboto"/>
                <a:cs typeface="Roboto"/>
                <a:sym typeface="Roboto"/>
              </a:rPr>
              <a:t>Group of junior managers</a:t>
            </a:r>
            <a:endParaRPr sz="1600" b="1" i="0" u="none" strike="noStrike" cap="none" dirty="0">
              <a:solidFill>
                <a:srgbClr val="000000"/>
              </a:solidFill>
              <a:latin typeface="Roboto"/>
              <a:ea typeface="Roboto"/>
              <a:cs typeface="Roboto"/>
              <a:sym typeface="Roboto"/>
            </a:endParaRPr>
          </a:p>
          <a:p>
            <a:pPr marL="0" marR="0" lvl="0" indent="0" algn="l" rtl="0">
              <a:lnSpc>
                <a:spcPct val="115000"/>
              </a:lnSpc>
              <a:spcBef>
                <a:spcPts val="0"/>
              </a:spcBef>
              <a:spcAft>
                <a:spcPts val="1600"/>
              </a:spcAft>
              <a:buClr>
                <a:srgbClr val="000000"/>
              </a:buClr>
              <a:buSzPts val="800"/>
              <a:buFont typeface="Arial"/>
              <a:buNone/>
            </a:pPr>
            <a:r>
              <a:rPr lang="en" sz="1000" dirty="0">
                <a:latin typeface="Roboto"/>
                <a:ea typeface="Roboto"/>
                <a:cs typeface="Roboto"/>
                <a:sym typeface="Roboto"/>
              </a:rPr>
              <a:t>Report</a:t>
            </a:r>
            <a:r>
              <a:rPr lang="en" sz="1000" b="0" i="0" u="none" strike="noStrike" cap="none" dirty="0">
                <a:solidFill>
                  <a:srgbClr val="000000"/>
                </a:solidFill>
                <a:latin typeface="Roboto"/>
                <a:ea typeface="Roboto"/>
                <a:cs typeface="Roboto"/>
                <a:sym typeface="Roboto"/>
              </a:rPr>
              <a:t> to departmental heads</a:t>
            </a:r>
            <a:endParaRPr sz="1000" b="1" i="0" u="none" strike="noStrike" cap="none" dirty="0">
              <a:solidFill>
                <a:srgbClr val="000000"/>
              </a:solidFill>
              <a:latin typeface="Roboto"/>
              <a:ea typeface="Roboto"/>
              <a:cs typeface="Roboto"/>
              <a:sym typeface="Roboto"/>
            </a:endParaRPr>
          </a:p>
        </p:txBody>
      </p:sp>
      <p:cxnSp>
        <p:nvCxnSpPr>
          <p:cNvPr id="12" name="Google Shape;408;p24">
            <a:extLst>
              <a:ext uri="{FF2B5EF4-FFF2-40B4-BE49-F238E27FC236}">
                <a16:creationId xmlns:a16="http://schemas.microsoft.com/office/drawing/2014/main" id="{BD087996-9D8E-261A-4BA2-87C0BD6F37B8}"/>
              </a:ext>
            </a:extLst>
          </p:cNvPr>
          <p:cNvCxnSpPr/>
          <p:nvPr/>
        </p:nvCxnSpPr>
        <p:spPr>
          <a:xfrm>
            <a:off x="6098794" y="3807202"/>
            <a:ext cx="635885" cy="0"/>
          </a:xfrm>
          <a:prstGeom prst="straightConnector1">
            <a:avLst/>
          </a:prstGeom>
          <a:noFill/>
          <a:ln w="9525" cap="flat" cmpd="sng">
            <a:solidFill>
              <a:srgbClr val="BDBDBD"/>
            </a:solidFill>
            <a:prstDash val="solid"/>
            <a:round/>
            <a:headEnd type="none" w="sm" len="sm"/>
            <a:tailEnd type="none" w="sm" len="sm"/>
          </a:ln>
        </p:spPr>
      </p:cxnSp>
      <p:sp>
        <p:nvSpPr>
          <p:cNvPr id="13" name="Google Shape;409;p24">
            <a:extLst>
              <a:ext uri="{FF2B5EF4-FFF2-40B4-BE49-F238E27FC236}">
                <a16:creationId xmlns:a16="http://schemas.microsoft.com/office/drawing/2014/main" id="{333F2961-81D3-2AE1-2267-3A341ADC994C}"/>
              </a:ext>
            </a:extLst>
          </p:cNvPr>
          <p:cNvSpPr/>
          <p:nvPr/>
        </p:nvSpPr>
        <p:spPr>
          <a:xfrm>
            <a:off x="6558536" y="3695763"/>
            <a:ext cx="207265" cy="220068"/>
          </a:xfrm>
          <a:prstGeom prst="ellipse">
            <a:avLst/>
          </a:prstGeom>
          <a:solidFill>
            <a:srgbClr val="9225A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00" b="0" i="0" u="none" strike="noStrike" cap="none">
              <a:solidFill>
                <a:srgbClr val="000000"/>
              </a:solidFill>
              <a:latin typeface="Arial"/>
              <a:ea typeface="Arial"/>
              <a:cs typeface="Arial"/>
              <a:sym typeface="Arial"/>
            </a:endParaRPr>
          </a:p>
        </p:txBody>
      </p:sp>
      <p:sp>
        <p:nvSpPr>
          <p:cNvPr id="14" name="Google Shape;410;p24">
            <a:extLst>
              <a:ext uri="{FF2B5EF4-FFF2-40B4-BE49-F238E27FC236}">
                <a16:creationId xmlns:a16="http://schemas.microsoft.com/office/drawing/2014/main" id="{F89940E9-1185-BF45-A225-6A330224F1DC}"/>
              </a:ext>
            </a:extLst>
          </p:cNvPr>
          <p:cNvSpPr txBox="1"/>
          <p:nvPr/>
        </p:nvSpPr>
        <p:spPr>
          <a:xfrm>
            <a:off x="6534552" y="3631489"/>
            <a:ext cx="258299" cy="347248"/>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1600"/>
              </a:spcAft>
              <a:buClr>
                <a:srgbClr val="000000"/>
              </a:buClr>
              <a:buSzPts val="800"/>
              <a:buFont typeface="Arial"/>
              <a:buNone/>
            </a:pPr>
            <a:r>
              <a:rPr lang="en" sz="1000" b="0" i="0" u="none" strike="noStrike" cap="none">
                <a:solidFill>
                  <a:srgbClr val="FFFFFF"/>
                </a:solidFill>
                <a:latin typeface="Roboto"/>
                <a:ea typeface="Roboto"/>
                <a:cs typeface="Roboto"/>
                <a:sym typeface="Roboto"/>
              </a:rPr>
              <a:t>5</a:t>
            </a:r>
            <a:endParaRPr sz="1800" b="0" i="0" u="none" strike="noStrike" cap="none">
              <a:solidFill>
                <a:srgbClr val="FFFFFF"/>
              </a:solidFill>
              <a:latin typeface="Arial"/>
              <a:ea typeface="Arial"/>
              <a:cs typeface="Arial"/>
              <a:sym typeface="Arial"/>
            </a:endParaRPr>
          </a:p>
        </p:txBody>
      </p:sp>
      <p:sp>
        <p:nvSpPr>
          <p:cNvPr id="15" name="Google Shape;411;p24">
            <a:extLst>
              <a:ext uri="{FF2B5EF4-FFF2-40B4-BE49-F238E27FC236}">
                <a16:creationId xmlns:a16="http://schemas.microsoft.com/office/drawing/2014/main" id="{19F91D69-D276-8DE8-D459-D0020498B3A2}"/>
              </a:ext>
            </a:extLst>
          </p:cNvPr>
          <p:cNvSpPr txBox="1"/>
          <p:nvPr/>
        </p:nvSpPr>
        <p:spPr>
          <a:xfrm>
            <a:off x="6776846" y="3401034"/>
            <a:ext cx="1831017" cy="829334"/>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1200"/>
              <a:buFont typeface="Arial"/>
              <a:buNone/>
            </a:pPr>
            <a:r>
              <a:rPr lang="en" sz="1600" b="1" i="0" u="none" strike="noStrike" cap="none" dirty="0">
                <a:solidFill>
                  <a:srgbClr val="000000"/>
                </a:solidFill>
                <a:latin typeface="Roboto"/>
                <a:ea typeface="Roboto"/>
                <a:cs typeface="Roboto"/>
                <a:sym typeface="Roboto"/>
              </a:rPr>
              <a:t>Staff performing similar tasks</a:t>
            </a:r>
            <a:endParaRPr sz="1600" b="1" i="0" u="none" strike="noStrike" cap="none" dirty="0">
              <a:solidFill>
                <a:srgbClr val="000000"/>
              </a:solidFill>
              <a:latin typeface="Roboto"/>
              <a:ea typeface="Roboto"/>
              <a:cs typeface="Roboto"/>
              <a:sym typeface="Roboto"/>
            </a:endParaRPr>
          </a:p>
          <a:p>
            <a:pPr marL="0" marR="0" lvl="0" indent="0" algn="l" rtl="0">
              <a:lnSpc>
                <a:spcPct val="115000"/>
              </a:lnSpc>
              <a:spcBef>
                <a:spcPts val="0"/>
              </a:spcBef>
              <a:spcAft>
                <a:spcPts val="1600"/>
              </a:spcAft>
              <a:buClr>
                <a:srgbClr val="000000"/>
              </a:buClr>
              <a:buSzPts val="800"/>
              <a:buFont typeface="Arial"/>
              <a:buNone/>
            </a:pPr>
            <a:r>
              <a:rPr lang="en" sz="1000" b="0" i="0" u="none" strike="noStrike" cap="none" dirty="0">
                <a:solidFill>
                  <a:srgbClr val="000000"/>
                </a:solidFill>
                <a:latin typeface="Roboto"/>
                <a:ea typeface="Roboto"/>
                <a:cs typeface="Roboto"/>
                <a:sym typeface="Roboto"/>
              </a:rPr>
              <a:t>grouped together, reporting to a single supervisor</a:t>
            </a:r>
            <a:endParaRPr sz="1000" b="1" i="0" u="none" strike="noStrike" cap="none" dirty="0">
              <a:solidFill>
                <a:srgbClr val="000000"/>
              </a:solidFill>
              <a:latin typeface="Roboto"/>
              <a:ea typeface="Roboto"/>
              <a:cs typeface="Roboto"/>
              <a:sym typeface="Roboto"/>
            </a:endParaRPr>
          </a:p>
        </p:txBody>
      </p:sp>
      <p:cxnSp>
        <p:nvCxnSpPr>
          <p:cNvPr id="16" name="Google Shape;413;p24">
            <a:extLst>
              <a:ext uri="{FF2B5EF4-FFF2-40B4-BE49-F238E27FC236}">
                <a16:creationId xmlns:a16="http://schemas.microsoft.com/office/drawing/2014/main" id="{6CCE0451-9E26-5513-5D32-B2CA266F5485}"/>
              </a:ext>
            </a:extLst>
          </p:cNvPr>
          <p:cNvCxnSpPr/>
          <p:nvPr/>
        </p:nvCxnSpPr>
        <p:spPr>
          <a:xfrm rot="10800000">
            <a:off x="2973988" y="2138721"/>
            <a:ext cx="1347850" cy="0"/>
          </a:xfrm>
          <a:prstGeom prst="straightConnector1">
            <a:avLst/>
          </a:prstGeom>
          <a:noFill/>
          <a:ln w="9525" cap="flat" cmpd="sng">
            <a:solidFill>
              <a:srgbClr val="BDBDBD"/>
            </a:solidFill>
            <a:prstDash val="solid"/>
            <a:round/>
            <a:headEnd type="none" w="sm" len="sm"/>
            <a:tailEnd type="none" w="sm" len="sm"/>
          </a:ln>
        </p:spPr>
      </p:cxnSp>
      <p:sp>
        <p:nvSpPr>
          <p:cNvPr id="17" name="Google Shape;414;p24">
            <a:extLst>
              <a:ext uri="{FF2B5EF4-FFF2-40B4-BE49-F238E27FC236}">
                <a16:creationId xmlns:a16="http://schemas.microsoft.com/office/drawing/2014/main" id="{8CAF0563-3328-98E5-AF7E-875C444D5A2A}"/>
              </a:ext>
            </a:extLst>
          </p:cNvPr>
          <p:cNvSpPr/>
          <p:nvPr/>
        </p:nvSpPr>
        <p:spPr>
          <a:xfrm>
            <a:off x="2925486" y="2025231"/>
            <a:ext cx="207265" cy="220068"/>
          </a:xfrm>
          <a:prstGeom prst="ellipse">
            <a:avLst/>
          </a:prstGeom>
          <a:solidFill>
            <a:srgbClr val="701C7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00" b="0" i="0" u="none" strike="noStrike" cap="none">
              <a:solidFill>
                <a:srgbClr val="000000"/>
              </a:solidFill>
              <a:latin typeface="Arial"/>
              <a:ea typeface="Arial"/>
              <a:cs typeface="Arial"/>
              <a:sym typeface="Arial"/>
            </a:endParaRPr>
          </a:p>
        </p:txBody>
      </p:sp>
      <p:sp>
        <p:nvSpPr>
          <p:cNvPr id="18" name="Google Shape;415;p24">
            <a:extLst>
              <a:ext uri="{FF2B5EF4-FFF2-40B4-BE49-F238E27FC236}">
                <a16:creationId xmlns:a16="http://schemas.microsoft.com/office/drawing/2014/main" id="{53208C17-15F2-3221-AD9F-273CB8CFC131}"/>
              </a:ext>
            </a:extLst>
          </p:cNvPr>
          <p:cNvSpPr txBox="1"/>
          <p:nvPr/>
        </p:nvSpPr>
        <p:spPr>
          <a:xfrm>
            <a:off x="2899385" y="1959711"/>
            <a:ext cx="258299" cy="347248"/>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1600"/>
              </a:spcAft>
              <a:buClr>
                <a:srgbClr val="000000"/>
              </a:buClr>
              <a:buSzPts val="800"/>
              <a:buFont typeface="Arial"/>
              <a:buNone/>
            </a:pPr>
            <a:r>
              <a:rPr lang="en" sz="1000" b="0" i="0" u="none" strike="noStrike" cap="none">
                <a:solidFill>
                  <a:srgbClr val="FFFFFF"/>
                </a:solidFill>
                <a:latin typeface="Roboto"/>
                <a:ea typeface="Roboto"/>
                <a:cs typeface="Roboto"/>
                <a:sym typeface="Roboto"/>
              </a:rPr>
              <a:t>2</a:t>
            </a:r>
            <a:endParaRPr sz="1800" b="0" i="0" u="none" strike="noStrike" cap="none">
              <a:solidFill>
                <a:srgbClr val="FFFFFF"/>
              </a:solidFill>
              <a:latin typeface="Arial"/>
              <a:ea typeface="Arial"/>
              <a:cs typeface="Arial"/>
              <a:sym typeface="Arial"/>
            </a:endParaRPr>
          </a:p>
        </p:txBody>
      </p:sp>
      <p:sp>
        <p:nvSpPr>
          <p:cNvPr id="19" name="Google Shape;416;p24">
            <a:extLst>
              <a:ext uri="{FF2B5EF4-FFF2-40B4-BE49-F238E27FC236}">
                <a16:creationId xmlns:a16="http://schemas.microsoft.com/office/drawing/2014/main" id="{F7E6E72C-8747-D93B-E610-4C2159B8C514}"/>
              </a:ext>
            </a:extLst>
          </p:cNvPr>
          <p:cNvSpPr txBox="1"/>
          <p:nvPr/>
        </p:nvSpPr>
        <p:spPr>
          <a:xfrm>
            <a:off x="701769" y="1724046"/>
            <a:ext cx="2220117" cy="829334"/>
          </a:xfrm>
          <a:prstGeom prst="rect">
            <a:avLst/>
          </a:prstGeom>
          <a:noFill/>
          <a:ln>
            <a:noFill/>
          </a:ln>
        </p:spPr>
        <p:txBody>
          <a:bodyPr spcFirstLastPara="1" wrap="square" lIns="91425" tIns="91425" rIns="91425" bIns="91425" anchor="ctr" anchorCtr="0">
            <a:noAutofit/>
          </a:bodyPr>
          <a:lstStyle/>
          <a:p>
            <a:pPr marL="0" marR="0" lvl="0" indent="0" algn="r" rtl="0">
              <a:lnSpc>
                <a:spcPct val="115000"/>
              </a:lnSpc>
              <a:spcBef>
                <a:spcPts val="0"/>
              </a:spcBef>
              <a:spcAft>
                <a:spcPts val="1600"/>
              </a:spcAft>
              <a:buClr>
                <a:srgbClr val="000000"/>
              </a:buClr>
              <a:buSzPts val="800"/>
              <a:buFont typeface="Arial"/>
              <a:buNone/>
            </a:pPr>
            <a:r>
              <a:rPr lang="en" sz="1000" dirty="0">
                <a:latin typeface="Roboto"/>
                <a:ea typeface="Roboto"/>
                <a:cs typeface="Roboto"/>
                <a:sym typeface="Roboto"/>
              </a:rPr>
              <a:t>R</a:t>
            </a:r>
            <a:r>
              <a:rPr lang="en" sz="1000" b="0" i="0" u="none" strike="noStrike" cap="none" dirty="0">
                <a:solidFill>
                  <a:srgbClr val="000000"/>
                </a:solidFill>
                <a:latin typeface="Roboto"/>
                <a:ea typeface="Roboto"/>
                <a:cs typeface="Roboto"/>
                <a:sym typeface="Roboto"/>
              </a:rPr>
              <a:t>eport to senior managers, who are responsible for wide-ranging functions such as manufacturing, finance, human resources and marketing</a:t>
            </a:r>
            <a:endParaRPr sz="1000" b="0" i="0" u="none" strike="noStrike" cap="none" dirty="0">
              <a:solidFill>
                <a:srgbClr val="000000"/>
              </a:solidFill>
              <a:latin typeface="Roboto"/>
              <a:ea typeface="Roboto"/>
              <a:cs typeface="Roboto"/>
              <a:sym typeface="Roboto"/>
            </a:endParaRPr>
          </a:p>
        </p:txBody>
      </p:sp>
      <p:cxnSp>
        <p:nvCxnSpPr>
          <p:cNvPr id="20" name="Google Shape;418;p24">
            <a:extLst>
              <a:ext uri="{FF2B5EF4-FFF2-40B4-BE49-F238E27FC236}">
                <a16:creationId xmlns:a16="http://schemas.microsoft.com/office/drawing/2014/main" id="{A448C957-36F5-9950-20D0-5B2DF83BBEAB}"/>
              </a:ext>
            </a:extLst>
          </p:cNvPr>
          <p:cNvCxnSpPr/>
          <p:nvPr/>
        </p:nvCxnSpPr>
        <p:spPr>
          <a:xfrm rot="10800000">
            <a:off x="2968320" y="3157002"/>
            <a:ext cx="886982" cy="0"/>
          </a:xfrm>
          <a:prstGeom prst="straightConnector1">
            <a:avLst/>
          </a:prstGeom>
          <a:noFill/>
          <a:ln w="9525" cap="flat" cmpd="sng">
            <a:solidFill>
              <a:srgbClr val="BDBDBD"/>
            </a:solidFill>
            <a:prstDash val="solid"/>
            <a:round/>
            <a:headEnd type="none" w="sm" len="sm"/>
            <a:tailEnd type="none" w="sm" len="sm"/>
          </a:ln>
        </p:spPr>
      </p:cxnSp>
      <p:sp>
        <p:nvSpPr>
          <p:cNvPr id="21" name="Google Shape;419;p24">
            <a:extLst>
              <a:ext uri="{FF2B5EF4-FFF2-40B4-BE49-F238E27FC236}">
                <a16:creationId xmlns:a16="http://schemas.microsoft.com/office/drawing/2014/main" id="{ACF979A1-E60E-F7CC-5411-579ED060395F}"/>
              </a:ext>
            </a:extLst>
          </p:cNvPr>
          <p:cNvSpPr/>
          <p:nvPr/>
        </p:nvSpPr>
        <p:spPr>
          <a:xfrm>
            <a:off x="2925485" y="3045565"/>
            <a:ext cx="207265" cy="220068"/>
          </a:xfrm>
          <a:prstGeom prst="ellipse">
            <a:avLst/>
          </a:prstGeom>
          <a:solidFill>
            <a:srgbClr val="7F209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00" b="0" i="0" u="none" strike="noStrike" cap="none">
              <a:solidFill>
                <a:srgbClr val="000000"/>
              </a:solidFill>
              <a:latin typeface="Arial"/>
              <a:ea typeface="Arial"/>
              <a:cs typeface="Arial"/>
              <a:sym typeface="Arial"/>
            </a:endParaRPr>
          </a:p>
        </p:txBody>
      </p:sp>
      <p:sp>
        <p:nvSpPr>
          <p:cNvPr id="22" name="Google Shape;420;p24">
            <a:extLst>
              <a:ext uri="{FF2B5EF4-FFF2-40B4-BE49-F238E27FC236}">
                <a16:creationId xmlns:a16="http://schemas.microsoft.com/office/drawing/2014/main" id="{09F18FFE-D4DF-F59A-4B16-CCC514A99D58}"/>
              </a:ext>
            </a:extLst>
          </p:cNvPr>
          <p:cNvSpPr txBox="1"/>
          <p:nvPr/>
        </p:nvSpPr>
        <p:spPr>
          <a:xfrm>
            <a:off x="2899384" y="2983372"/>
            <a:ext cx="258299" cy="347248"/>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1600"/>
              </a:spcAft>
              <a:buClr>
                <a:srgbClr val="000000"/>
              </a:buClr>
              <a:buSzPts val="800"/>
              <a:buFont typeface="Arial"/>
              <a:buNone/>
            </a:pPr>
            <a:r>
              <a:rPr lang="en" sz="1000" b="0" i="0" u="none" strike="noStrike" cap="none">
                <a:solidFill>
                  <a:srgbClr val="FFFFFF"/>
                </a:solidFill>
                <a:latin typeface="Roboto"/>
                <a:ea typeface="Roboto"/>
                <a:cs typeface="Roboto"/>
                <a:sym typeface="Roboto"/>
              </a:rPr>
              <a:t>4</a:t>
            </a:r>
            <a:endParaRPr sz="1800" b="0" i="0" u="none" strike="noStrike" cap="none">
              <a:solidFill>
                <a:srgbClr val="FFFFFF"/>
              </a:solidFill>
              <a:latin typeface="Arial"/>
              <a:ea typeface="Arial"/>
              <a:cs typeface="Arial"/>
              <a:sym typeface="Arial"/>
            </a:endParaRPr>
          </a:p>
        </p:txBody>
      </p:sp>
      <p:sp>
        <p:nvSpPr>
          <p:cNvPr id="23" name="Google Shape;423;p24">
            <a:extLst>
              <a:ext uri="{FF2B5EF4-FFF2-40B4-BE49-F238E27FC236}">
                <a16:creationId xmlns:a16="http://schemas.microsoft.com/office/drawing/2014/main" id="{90A35C7B-FB69-199D-4D5F-630B3AB3C923}"/>
              </a:ext>
            </a:extLst>
          </p:cNvPr>
          <p:cNvSpPr/>
          <p:nvPr/>
        </p:nvSpPr>
        <p:spPr>
          <a:xfrm>
            <a:off x="3434583" y="3005408"/>
            <a:ext cx="2818567" cy="1109916"/>
          </a:xfrm>
          <a:custGeom>
            <a:avLst/>
            <a:gdLst/>
            <a:ahLst/>
            <a:cxnLst/>
            <a:rect l="l" t="t" r="r" b="b"/>
            <a:pathLst>
              <a:path w="39012" h="12970" extrusionOk="0">
                <a:moveTo>
                  <a:pt x="0" y="5914"/>
                </a:moveTo>
                <a:lnTo>
                  <a:pt x="19531" y="12970"/>
                </a:lnTo>
                <a:lnTo>
                  <a:pt x="39012" y="5914"/>
                </a:lnTo>
                <a:lnTo>
                  <a:pt x="19581" y="0"/>
                </a:lnTo>
                <a:close/>
              </a:path>
            </a:pathLst>
          </a:custGeom>
          <a:solidFill>
            <a:srgbClr val="D9D9D9"/>
          </a:solidFill>
          <a:ln>
            <a:noFill/>
          </a:ln>
        </p:spPr>
      </p:sp>
      <p:sp>
        <p:nvSpPr>
          <p:cNvPr id="24" name="Google Shape;424;p24">
            <a:extLst>
              <a:ext uri="{FF2B5EF4-FFF2-40B4-BE49-F238E27FC236}">
                <a16:creationId xmlns:a16="http://schemas.microsoft.com/office/drawing/2014/main" id="{558DEFC2-FA60-7FA4-12DF-63063A1B12EF}"/>
              </a:ext>
            </a:extLst>
          </p:cNvPr>
          <p:cNvSpPr/>
          <p:nvPr/>
        </p:nvSpPr>
        <p:spPr>
          <a:xfrm>
            <a:off x="3012183" y="3511541"/>
            <a:ext cx="1831016" cy="1409670"/>
          </a:xfrm>
          <a:custGeom>
            <a:avLst/>
            <a:gdLst/>
            <a:ahLst/>
            <a:cxnLst/>
            <a:rect l="l" t="t" r="r" b="b"/>
            <a:pathLst>
              <a:path w="31954" h="20822" extrusionOk="0">
                <a:moveTo>
                  <a:pt x="7355" y="0"/>
                </a:moveTo>
                <a:lnTo>
                  <a:pt x="31954" y="8796"/>
                </a:lnTo>
                <a:lnTo>
                  <a:pt x="31954" y="20822"/>
                </a:lnTo>
                <a:lnTo>
                  <a:pt x="0" y="8895"/>
                </a:lnTo>
                <a:close/>
              </a:path>
            </a:pathLst>
          </a:custGeom>
          <a:solidFill>
            <a:srgbClr val="551561"/>
          </a:solidFill>
          <a:ln>
            <a:noFill/>
          </a:ln>
        </p:spPr>
      </p:sp>
      <p:sp>
        <p:nvSpPr>
          <p:cNvPr id="25" name="Google Shape;425;p24">
            <a:extLst>
              <a:ext uri="{FF2B5EF4-FFF2-40B4-BE49-F238E27FC236}">
                <a16:creationId xmlns:a16="http://schemas.microsoft.com/office/drawing/2014/main" id="{48873089-FC9E-8834-28EF-DE9FFEFB1F98}"/>
              </a:ext>
            </a:extLst>
          </p:cNvPr>
          <p:cNvSpPr/>
          <p:nvPr/>
        </p:nvSpPr>
        <p:spPr>
          <a:xfrm flipH="1">
            <a:off x="4843603" y="3511541"/>
            <a:ext cx="1831016" cy="1409670"/>
          </a:xfrm>
          <a:custGeom>
            <a:avLst/>
            <a:gdLst/>
            <a:ahLst/>
            <a:cxnLst/>
            <a:rect l="l" t="t" r="r" b="b"/>
            <a:pathLst>
              <a:path w="31954" h="20822" extrusionOk="0">
                <a:moveTo>
                  <a:pt x="7355" y="0"/>
                </a:moveTo>
                <a:lnTo>
                  <a:pt x="31954" y="8796"/>
                </a:lnTo>
                <a:lnTo>
                  <a:pt x="31954" y="20822"/>
                </a:lnTo>
                <a:lnTo>
                  <a:pt x="0" y="8895"/>
                </a:lnTo>
                <a:close/>
              </a:path>
            </a:pathLst>
          </a:custGeom>
          <a:solidFill>
            <a:srgbClr val="9225A5"/>
          </a:solidFill>
          <a:ln>
            <a:noFill/>
          </a:ln>
        </p:spPr>
      </p:sp>
      <p:sp>
        <p:nvSpPr>
          <p:cNvPr id="26" name="Google Shape;426;p24">
            <a:extLst>
              <a:ext uri="{FF2B5EF4-FFF2-40B4-BE49-F238E27FC236}">
                <a16:creationId xmlns:a16="http://schemas.microsoft.com/office/drawing/2014/main" id="{42BA649C-3DC4-367C-ED14-6AA0B5438B8C}"/>
              </a:ext>
            </a:extLst>
          </p:cNvPr>
          <p:cNvSpPr/>
          <p:nvPr/>
        </p:nvSpPr>
        <p:spPr>
          <a:xfrm>
            <a:off x="3812156" y="2553940"/>
            <a:ext cx="2063231" cy="812498"/>
          </a:xfrm>
          <a:custGeom>
            <a:avLst/>
            <a:gdLst/>
            <a:ahLst/>
            <a:cxnLst/>
            <a:rect l="l" t="t" r="r" b="b"/>
            <a:pathLst>
              <a:path w="39012" h="12970" extrusionOk="0">
                <a:moveTo>
                  <a:pt x="0" y="5914"/>
                </a:moveTo>
                <a:lnTo>
                  <a:pt x="19531" y="12970"/>
                </a:lnTo>
                <a:lnTo>
                  <a:pt x="39012" y="5914"/>
                </a:lnTo>
                <a:lnTo>
                  <a:pt x="19581" y="0"/>
                </a:lnTo>
                <a:close/>
              </a:path>
            </a:pathLst>
          </a:custGeom>
          <a:solidFill>
            <a:srgbClr val="D9D9D9"/>
          </a:solidFill>
          <a:ln>
            <a:noFill/>
          </a:ln>
        </p:spPr>
      </p:sp>
      <p:sp>
        <p:nvSpPr>
          <p:cNvPr id="27" name="Google Shape;427;p24">
            <a:extLst>
              <a:ext uri="{FF2B5EF4-FFF2-40B4-BE49-F238E27FC236}">
                <a16:creationId xmlns:a16="http://schemas.microsoft.com/office/drawing/2014/main" id="{10B9E5D6-6F46-6EF8-D1BE-8502B13BF418}"/>
              </a:ext>
            </a:extLst>
          </p:cNvPr>
          <p:cNvSpPr/>
          <p:nvPr/>
        </p:nvSpPr>
        <p:spPr>
          <a:xfrm>
            <a:off x="3944262" y="2398202"/>
            <a:ext cx="1787573" cy="702092"/>
          </a:xfrm>
          <a:custGeom>
            <a:avLst/>
            <a:gdLst/>
            <a:ahLst/>
            <a:cxnLst/>
            <a:rect l="l" t="t" r="r" b="b"/>
            <a:pathLst>
              <a:path w="49248" h="16300" extrusionOk="0">
                <a:moveTo>
                  <a:pt x="0" y="7554"/>
                </a:moveTo>
                <a:lnTo>
                  <a:pt x="24649" y="16300"/>
                </a:lnTo>
                <a:lnTo>
                  <a:pt x="49248" y="7604"/>
                </a:lnTo>
                <a:lnTo>
                  <a:pt x="24599" y="0"/>
                </a:lnTo>
                <a:close/>
              </a:path>
            </a:pathLst>
          </a:custGeom>
          <a:solidFill>
            <a:srgbClr val="D9D9D9"/>
          </a:solidFill>
          <a:ln>
            <a:noFill/>
          </a:ln>
        </p:spPr>
      </p:sp>
      <p:sp>
        <p:nvSpPr>
          <p:cNvPr id="28" name="Google Shape;428;p24">
            <a:extLst>
              <a:ext uri="{FF2B5EF4-FFF2-40B4-BE49-F238E27FC236}">
                <a16:creationId xmlns:a16="http://schemas.microsoft.com/office/drawing/2014/main" id="{C0F1E3F8-322F-78CD-F706-D38D45EA7388}"/>
              </a:ext>
            </a:extLst>
          </p:cNvPr>
          <p:cNvSpPr/>
          <p:nvPr/>
        </p:nvSpPr>
        <p:spPr>
          <a:xfrm>
            <a:off x="4129734" y="2167609"/>
            <a:ext cx="1416478" cy="556349"/>
          </a:xfrm>
          <a:custGeom>
            <a:avLst/>
            <a:gdLst/>
            <a:ahLst/>
            <a:cxnLst/>
            <a:rect l="l" t="t" r="r" b="b"/>
            <a:pathLst>
              <a:path w="39012" h="12970" extrusionOk="0">
                <a:moveTo>
                  <a:pt x="0" y="5914"/>
                </a:moveTo>
                <a:lnTo>
                  <a:pt x="19531" y="12970"/>
                </a:lnTo>
                <a:lnTo>
                  <a:pt x="39012" y="5914"/>
                </a:lnTo>
                <a:lnTo>
                  <a:pt x="19581" y="0"/>
                </a:lnTo>
                <a:close/>
              </a:path>
            </a:pathLst>
          </a:custGeom>
          <a:solidFill>
            <a:srgbClr val="D9D9D9"/>
          </a:solidFill>
          <a:ln>
            <a:noFill/>
          </a:ln>
        </p:spPr>
      </p:sp>
      <p:sp>
        <p:nvSpPr>
          <p:cNvPr id="29" name="Google Shape;429;p24">
            <a:extLst>
              <a:ext uri="{FF2B5EF4-FFF2-40B4-BE49-F238E27FC236}">
                <a16:creationId xmlns:a16="http://schemas.microsoft.com/office/drawing/2014/main" id="{F0A3410F-C138-3023-C291-DF733107E755}"/>
              </a:ext>
            </a:extLst>
          </p:cNvPr>
          <p:cNvSpPr/>
          <p:nvPr/>
        </p:nvSpPr>
        <p:spPr>
          <a:xfrm>
            <a:off x="4403971" y="1812070"/>
            <a:ext cx="871780" cy="349349"/>
          </a:xfrm>
          <a:custGeom>
            <a:avLst/>
            <a:gdLst/>
            <a:ahLst/>
            <a:cxnLst/>
            <a:rect l="l" t="t" r="r" b="b"/>
            <a:pathLst>
              <a:path w="24053" h="8150" extrusionOk="0">
                <a:moveTo>
                  <a:pt x="0" y="3827"/>
                </a:moveTo>
                <a:lnTo>
                  <a:pt x="11976" y="8150"/>
                </a:lnTo>
                <a:lnTo>
                  <a:pt x="24053" y="3827"/>
                </a:lnTo>
                <a:lnTo>
                  <a:pt x="12126" y="0"/>
                </a:lnTo>
                <a:close/>
              </a:path>
            </a:pathLst>
          </a:custGeom>
          <a:solidFill>
            <a:srgbClr val="D9D9D9"/>
          </a:solidFill>
          <a:ln>
            <a:noFill/>
          </a:ln>
        </p:spPr>
      </p:sp>
      <p:sp>
        <p:nvSpPr>
          <p:cNvPr id="30" name="Google Shape;430;p24">
            <a:extLst>
              <a:ext uri="{FF2B5EF4-FFF2-40B4-BE49-F238E27FC236}">
                <a16:creationId xmlns:a16="http://schemas.microsoft.com/office/drawing/2014/main" id="{9A7E6BA8-F426-6D7C-CA14-FC48B8D92D2D}"/>
              </a:ext>
            </a:extLst>
          </p:cNvPr>
          <p:cNvSpPr/>
          <p:nvPr/>
        </p:nvSpPr>
        <p:spPr>
          <a:xfrm>
            <a:off x="3502962" y="2924428"/>
            <a:ext cx="1340517" cy="1031764"/>
          </a:xfrm>
          <a:custGeom>
            <a:avLst/>
            <a:gdLst/>
            <a:ahLst/>
            <a:cxnLst/>
            <a:rect l="l" t="t" r="r" b="b"/>
            <a:pathLst>
              <a:path w="31954" h="20822" extrusionOk="0">
                <a:moveTo>
                  <a:pt x="7355" y="0"/>
                </a:moveTo>
                <a:lnTo>
                  <a:pt x="31954" y="8796"/>
                </a:lnTo>
                <a:lnTo>
                  <a:pt x="31954" y="20822"/>
                </a:lnTo>
                <a:lnTo>
                  <a:pt x="0" y="8895"/>
                </a:lnTo>
                <a:close/>
              </a:path>
            </a:pathLst>
          </a:custGeom>
          <a:solidFill>
            <a:srgbClr val="551561"/>
          </a:solidFill>
          <a:ln>
            <a:noFill/>
          </a:ln>
        </p:spPr>
      </p:sp>
      <p:sp>
        <p:nvSpPr>
          <p:cNvPr id="31" name="Google Shape;431;p24">
            <a:extLst>
              <a:ext uri="{FF2B5EF4-FFF2-40B4-BE49-F238E27FC236}">
                <a16:creationId xmlns:a16="http://schemas.microsoft.com/office/drawing/2014/main" id="{91DF34D9-CC44-8838-1CEA-348BB3FEB916}"/>
              </a:ext>
            </a:extLst>
          </p:cNvPr>
          <p:cNvSpPr/>
          <p:nvPr/>
        </p:nvSpPr>
        <p:spPr>
          <a:xfrm>
            <a:off x="3995713" y="2421278"/>
            <a:ext cx="844433" cy="547812"/>
          </a:xfrm>
          <a:custGeom>
            <a:avLst/>
            <a:gdLst/>
            <a:ahLst/>
            <a:cxnLst/>
            <a:rect l="l" t="t" r="r" b="b"/>
            <a:pathLst>
              <a:path w="23257" h="12771" extrusionOk="0">
                <a:moveTo>
                  <a:pt x="3727" y="0"/>
                </a:moveTo>
                <a:lnTo>
                  <a:pt x="0" y="4522"/>
                </a:lnTo>
                <a:lnTo>
                  <a:pt x="23257" y="12771"/>
                </a:lnTo>
                <a:lnTo>
                  <a:pt x="23257" y="7056"/>
                </a:lnTo>
                <a:close/>
              </a:path>
            </a:pathLst>
          </a:custGeom>
          <a:gradFill>
            <a:gsLst>
              <a:gs pos="0">
                <a:srgbClr val="FFCA37"/>
              </a:gs>
              <a:gs pos="100000">
                <a:srgbClr val="AD8107"/>
              </a:gs>
            </a:gsLst>
            <a:lin ang="5400012" scaled="0"/>
          </a:gradFill>
          <a:ln>
            <a:noFill/>
          </a:ln>
        </p:spPr>
      </p:sp>
      <p:sp>
        <p:nvSpPr>
          <p:cNvPr id="32" name="Google Shape;432;p24">
            <a:extLst>
              <a:ext uri="{FF2B5EF4-FFF2-40B4-BE49-F238E27FC236}">
                <a16:creationId xmlns:a16="http://schemas.microsoft.com/office/drawing/2014/main" id="{ED9C8D81-9CC7-A5A5-01AA-CB5B85EEF137}"/>
              </a:ext>
            </a:extLst>
          </p:cNvPr>
          <p:cNvSpPr/>
          <p:nvPr/>
        </p:nvSpPr>
        <p:spPr>
          <a:xfrm flipH="1">
            <a:off x="4838341" y="2421278"/>
            <a:ext cx="844433" cy="547812"/>
          </a:xfrm>
          <a:custGeom>
            <a:avLst/>
            <a:gdLst/>
            <a:ahLst/>
            <a:cxnLst/>
            <a:rect l="l" t="t" r="r" b="b"/>
            <a:pathLst>
              <a:path w="23257" h="12771" extrusionOk="0">
                <a:moveTo>
                  <a:pt x="3727" y="0"/>
                </a:moveTo>
                <a:lnTo>
                  <a:pt x="0" y="4522"/>
                </a:lnTo>
                <a:lnTo>
                  <a:pt x="23257" y="12771"/>
                </a:lnTo>
                <a:lnTo>
                  <a:pt x="23257" y="7056"/>
                </a:lnTo>
                <a:close/>
              </a:path>
            </a:pathLst>
          </a:custGeom>
          <a:solidFill>
            <a:srgbClr val="F4B400"/>
          </a:solidFill>
          <a:ln>
            <a:noFill/>
          </a:ln>
        </p:spPr>
      </p:sp>
      <p:sp>
        <p:nvSpPr>
          <p:cNvPr id="33" name="Google Shape;433;p24">
            <a:extLst>
              <a:ext uri="{FF2B5EF4-FFF2-40B4-BE49-F238E27FC236}">
                <a16:creationId xmlns:a16="http://schemas.microsoft.com/office/drawing/2014/main" id="{51BFF1F5-00F9-F836-DCEE-F2BFDDD22A85}"/>
              </a:ext>
            </a:extLst>
          </p:cNvPr>
          <p:cNvSpPr/>
          <p:nvPr/>
        </p:nvSpPr>
        <p:spPr>
          <a:xfrm>
            <a:off x="4177948" y="1975749"/>
            <a:ext cx="662200" cy="605421"/>
          </a:xfrm>
          <a:custGeom>
            <a:avLst/>
            <a:gdLst/>
            <a:ahLst/>
            <a:cxnLst/>
            <a:rect l="l" t="t" r="r" b="b"/>
            <a:pathLst>
              <a:path w="18238" h="14114" extrusionOk="0">
                <a:moveTo>
                  <a:pt x="6262" y="0"/>
                </a:moveTo>
                <a:lnTo>
                  <a:pt x="18238" y="4324"/>
                </a:lnTo>
                <a:lnTo>
                  <a:pt x="18238" y="14114"/>
                </a:lnTo>
                <a:lnTo>
                  <a:pt x="0" y="7554"/>
                </a:lnTo>
                <a:close/>
              </a:path>
            </a:pathLst>
          </a:custGeom>
          <a:solidFill>
            <a:srgbClr val="551561"/>
          </a:solidFill>
          <a:ln>
            <a:noFill/>
          </a:ln>
        </p:spPr>
      </p:sp>
      <p:sp>
        <p:nvSpPr>
          <p:cNvPr id="34" name="Google Shape;434;p24">
            <a:extLst>
              <a:ext uri="{FF2B5EF4-FFF2-40B4-BE49-F238E27FC236}">
                <a16:creationId xmlns:a16="http://schemas.microsoft.com/office/drawing/2014/main" id="{FD24E076-C905-E0A4-CCA5-ADD34B1DF22B}"/>
              </a:ext>
            </a:extLst>
          </p:cNvPr>
          <p:cNvSpPr/>
          <p:nvPr/>
        </p:nvSpPr>
        <p:spPr>
          <a:xfrm flipH="1">
            <a:off x="4838339" y="1975749"/>
            <a:ext cx="662200" cy="605421"/>
          </a:xfrm>
          <a:custGeom>
            <a:avLst/>
            <a:gdLst/>
            <a:ahLst/>
            <a:cxnLst/>
            <a:rect l="l" t="t" r="r" b="b"/>
            <a:pathLst>
              <a:path w="18238" h="14114" extrusionOk="0">
                <a:moveTo>
                  <a:pt x="6262" y="0"/>
                </a:moveTo>
                <a:lnTo>
                  <a:pt x="18238" y="4324"/>
                </a:lnTo>
                <a:lnTo>
                  <a:pt x="18238" y="14114"/>
                </a:lnTo>
                <a:lnTo>
                  <a:pt x="0" y="7554"/>
                </a:lnTo>
                <a:close/>
              </a:path>
            </a:pathLst>
          </a:custGeom>
          <a:solidFill>
            <a:srgbClr val="701C7F"/>
          </a:solidFill>
          <a:ln>
            <a:noFill/>
          </a:ln>
        </p:spPr>
      </p:sp>
      <p:sp>
        <p:nvSpPr>
          <p:cNvPr id="35" name="Google Shape;435;p24">
            <a:extLst>
              <a:ext uri="{FF2B5EF4-FFF2-40B4-BE49-F238E27FC236}">
                <a16:creationId xmlns:a16="http://schemas.microsoft.com/office/drawing/2014/main" id="{6080B9DE-C774-7CC5-101F-3E1C0636B77D}"/>
              </a:ext>
            </a:extLst>
          </p:cNvPr>
          <p:cNvSpPr/>
          <p:nvPr/>
        </p:nvSpPr>
        <p:spPr>
          <a:xfrm>
            <a:off x="4454004" y="1306448"/>
            <a:ext cx="386144" cy="716218"/>
          </a:xfrm>
          <a:custGeom>
            <a:avLst/>
            <a:gdLst/>
            <a:ahLst/>
            <a:cxnLst/>
            <a:rect l="l" t="t" r="r" b="b"/>
            <a:pathLst>
              <a:path w="10635" h="16697" extrusionOk="0">
                <a:moveTo>
                  <a:pt x="10635" y="0"/>
                </a:moveTo>
                <a:lnTo>
                  <a:pt x="0" y="12722"/>
                </a:lnTo>
                <a:lnTo>
                  <a:pt x="10635" y="16697"/>
                </a:lnTo>
                <a:close/>
              </a:path>
            </a:pathLst>
          </a:custGeom>
          <a:solidFill>
            <a:srgbClr val="551561"/>
          </a:solidFill>
          <a:ln>
            <a:noFill/>
          </a:ln>
        </p:spPr>
      </p:sp>
      <p:sp>
        <p:nvSpPr>
          <p:cNvPr id="36" name="Google Shape;436;p24">
            <a:extLst>
              <a:ext uri="{FF2B5EF4-FFF2-40B4-BE49-F238E27FC236}">
                <a16:creationId xmlns:a16="http://schemas.microsoft.com/office/drawing/2014/main" id="{CE7A8CCD-F61F-925C-1635-E319AEE9F368}"/>
              </a:ext>
            </a:extLst>
          </p:cNvPr>
          <p:cNvSpPr/>
          <p:nvPr/>
        </p:nvSpPr>
        <p:spPr>
          <a:xfrm flipH="1">
            <a:off x="4838338" y="1306448"/>
            <a:ext cx="386144" cy="716218"/>
          </a:xfrm>
          <a:custGeom>
            <a:avLst/>
            <a:gdLst/>
            <a:ahLst/>
            <a:cxnLst/>
            <a:rect l="l" t="t" r="r" b="b"/>
            <a:pathLst>
              <a:path w="10635" h="16697" extrusionOk="0">
                <a:moveTo>
                  <a:pt x="10635" y="0"/>
                </a:moveTo>
                <a:lnTo>
                  <a:pt x="0" y="12722"/>
                </a:lnTo>
                <a:lnTo>
                  <a:pt x="10635" y="16697"/>
                </a:lnTo>
                <a:close/>
              </a:path>
            </a:pathLst>
          </a:custGeom>
          <a:solidFill>
            <a:srgbClr val="701C7F"/>
          </a:solidFill>
          <a:ln>
            <a:noFill/>
          </a:ln>
        </p:spPr>
      </p:sp>
      <p:sp>
        <p:nvSpPr>
          <p:cNvPr id="37" name="Google Shape;437;p24">
            <a:extLst>
              <a:ext uri="{FF2B5EF4-FFF2-40B4-BE49-F238E27FC236}">
                <a16:creationId xmlns:a16="http://schemas.microsoft.com/office/drawing/2014/main" id="{5B73A6E2-A12D-56CB-2AFF-C77D99A0E599}"/>
              </a:ext>
            </a:extLst>
          </p:cNvPr>
          <p:cNvSpPr/>
          <p:nvPr/>
        </p:nvSpPr>
        <p:spPr>
          <a:xfrm>
            <a:off x="3862825" y="2420337"/>
            <a:ext cx="977486" cy="794385"/>
          </a:xfrm>
          <a:custGeom>
            <a:avLst/>
            <a:gdLst/>
            <a:ahLst/>
            <a:cxnLst/>
            <a:rect l="l" t="t" r="r" b="b"/>
            <a:pathLst>
              <a:path w="65016" h="46623" extrusionOk="0">
                <a:moveTo>
                  <a:pt x="17858" y="0"/>
                </a:moveTo>
                <a:lnTo>
                  <a:pt x="0" y="22135"/>
                </a:lnTo>
                <a:lnTo>
                  <a:pt x="65016" y="46623"/>
                </a:lnTo>
                <a:lnTo>
                  <a:pt x="65016" y="17537"/>
                </a:lnTo>
                <a:close/>
              </a:path>
            </a:pathLst>
          </a:custGeom>
          <a:solidFill>
            <a:srgbClr val="551561"/>
          </a:solidFill>
          <a:ln>
            <a:noFill/>
          </a:ln>
        </p:spPr>
      </p:sp>
      <p:sp>
        <p:nvSpPr>
          <p:cNvPr id="38" name="Google Shape;438;p24">
            <a:extLst>
              <a:ext uri="{FF2B5EF4-FFF2-40B4-BE49-F238E27FC236}">
                <a16:creationId xmlns:a16="http://schemas.microsoft.com/office/drawing/2014/main" id="{D8EB41F3-9FC6-6403-478F-67C553EB2314}"/>
              </a:ext>
            </a:extLst>
          </p:cNvPr>
          <p:cNvSpPr/>
          <p:nvPr/>
        </p:nvSpPr>
        <p:spPr>
          <a:xfrm flipH="1">
            <a:off x="4838091" y="2421598"/>
            <a:ext cx="977486" cy="794385"/>
          </a:xfrm>
          <a:custGeom>
            <a:avLst/>
            <a:gdLst/>
            <a:ahLst/>
            <a:cxnLst/>
            <a:rect l="l" t="t" r="r" b="b"/>
            <a:pathLst>
              <a:path w="65016" h="46623" extrusionOk="0">
                <a:moveTo>
                  <a:pt x="17858" y="0"/>
                </a:moveTo>
                <a:lnTo>
                  <a:pt x="0" y="22135"/>
                </a:lnTo>
                <a:lnTo>
                  <a:pt x="65016" y="46623"/>
                </a:lnTo>
                <a:lnTo>
                  <a:pt x="65016" y="17537"/>
                </a:lnTo>
                <a:close/>
              </a:path>
            </a:pathLst>
          </a:custGeom>
          <a:solidFill>
            <a:srgbClr val="761E86"/>
          </a:solidFill>
          <a:ln>
            <a:noFill/>
          </a:ln>
        </p:spPr>
      </p:sp>
      <p:sp>
        <p:nvSpPr>
          <p:cNvPr id="39" name="Google Shape;439;p24">
            <a:extLst>
              <a:ext uri="{FF2B5EF4-FFF2-40B4-BE49-F238E27FC236}">
                <a16:creationId xmlns:a16="http://schemas.microsoft.com/office/drawing/2014/main" id="{7107ECFF-BDB4-8840-D142-C1031F36BA8C}"/>
              </a:ext>
            </a:extLst>
          </p:cNvPr>
          <p:cNvSpPr/>
          <p:nvPr/>
        </p:nvSpPr>
        <p:spPr>
          <a:xfrm flipH="1">
            <a:off x="4843319" y="2924428"/>
            <a:ext cx="1340517" cy="1031764"/>
          </a:xfrm>
          <a:custGeom>
            <a:avLst/>
            <a:gdLst/>
            <a:ahLst/>
            <a:cxnLst/>
            <a:rect l="l" t="t" r="r" b="b"/>
            <a:pathLst>
              <a:path w="31954" h="20822" extrusionOk="0">
                <a:moveTo>
                  <a:pt x="7355" y="0"/>
                </a:moveTo>
                <a:lnTo>
                  <a:pt x="31954" y="8796"/>
                </a:lnTo>
                <a:lnTo>
                  <a:pt x="31954" y="20822"/>
                </a:lnTo>
                <a:lnTo>
                  <a:pt x="0" y="8895"/>
                </a:lnTo>
                <a:close/>
              </a:path>
            </a:pathLst>
          </a:custGeom>
          <a:solidFill>
            <a:srgbClr val="7F2090"/>
          </a:solidFill>
          <a:ln>
            <a:noFill/>
          </a:ln>
        </p:spPr>
      </p:sp>
      <p:cxnSp>
        <p:nvCxnSpPr>
          <p:cNvPr id="40" name="Google Shape;441;p24">
            <a:extLst>
              <a:ext uri="{FF2B5EF4-FFF2-40B4-BE49-F238E27FC236}">
                <a16:creationId xmlns:a16="http://schemas.microsoft.com/office/drawing/2014/main" id="{26FFFE9C-F141-6647-67C0-71C170179FE5}"/>
              </a:ext>
            </a:extLst>
          </p:cNvPr>
          <p:cNvCxnSpPr/>
          <p:nvPr/>
        </p:nvCxnSpPr>
        <p:spPr>
          <a:xfrm>
            <a:off x="5009737" y="1584760"/>
            <a:ext cx="1724809" cy="0"/>
          </a:xfrm>
          <a:prstGeom prst="straightConnector1">
            <a:avLst/>
          </a:prstGeom>
          <a:noFill/>
          <a:ln w="9525" cap="flat" cmpd="sng">
            <a:solidFill>
              <a:srgbClr val="BDBDBD"/>
            </a:solidFill>
            <a:prstDash val="solid"/>
            <a:round/>
            <a:headEnd type="none" w="sm" len="sm"/>
            <a:tailEnd type="none" w="sm" len="sm"/>
          </a:ln>
        </p:spPr>
      </p:cxnSp>
      <p:sp>
        <p:nvSpPr>
          <p:cNvPr id="41" name="Google Shape;442;p24">
            <a:extLst>
              <a:ext uri="{FF2B5EF4-FFF2-40B4-BE49-F238E27FC236}">
                <a16:creationId xmlns:a16="http://schemas.microsoft.com/office/drawing/2014/main" id="{0AA5D787-A142-C051-AD54-5A7A9CB3FEE9}"/>
              </a:ext>
            </a:extLst>
          </p:cNvPr>
          <p:cNvSpPr/>
          <p:nvPr/>
        </p:nvSpPr>
        <p:spPr>
          <a:xfrm>
            <a:off x="6558533" y="1473325"/>
            <a:ext cx="207265" cy="220068"/>
          </a:xfrm>
          <a:prstGeom prst="ellipse">
            <a:avLst/>
          </a:prstGeom>
          <a:solidFill>
            <a:srgbClr val="701C7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00" b="0" i="0" u="none" strike="noStrike" cap="none">
              <a:solidFill>
                <a:srgbClr val="000000"/>
              </a:solidFill>
              <a:latin typeface="Arial"/>
              <a:ea typeface="Arial"/>
              <a:cs typeface="Arial"/>
              <a:sym typeface="Arial"/>
            </a:endParaRPr>
          </a:p>
        </p:txBody>
      </p:sp>
      <p:sp>
        <p:nvSpPr>
          <p:cNvPr id="42" name="Google Shape;443;p24">
            <a:extLst>
              <a:ext uri="{FF2B5EF4-FFF2-40B4-BE49-F238E27FC236}">
                <a16:creationId xmlns:a16="http://schemas.microsoft.com/office/drawing/2014/main" id="{A1853645-C7CD-2D60-36FD-2CE8F6ED01E5}"/>
              </a:ext>
            </a:extLst>
          </p:cNvPr>
          <p:cNvSpPr txBox="1"/>
          <p:nvPr/>
        </p:nvSpPr>
        <p:spPr>
          <a:xfrm>
            <a:off x="6533010" y="1408939"/>
            <a:ext cx="258299" cy="347248"/>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1600"/>
              </a:spcAft>
              <a:buClr>
                <a:srgbClr val="000000"/>
              </a:buClr>
              <a:buSzPts val="800"/>
              <a:buFont typeface="Arial"/>
              <a:buNone/>
            </a:pPr>
            <a:r>
              <a:rPr lang="en" sz="1000" b="0" i="0" u="none" strike="noStrike" cap="none">
                <a:solidFill>
                  <a:srgbClr val="FFFFFF"/>
                </a:solidFill>
                <a:latin typeface="Roboto"/>
                <a:ea typeface="Roboto"/>
                <a:cs typeface="Roboto"/>
                <a:sym typeface="Roboto"/>
              </a:rPr>
              <a:t>1</a:t>
            </a:r>
            <a:endParaRPr sz="1800" b="0" i="0" u="none" strike="noStrike" cap="none">
              <a:solidFill>
                <a:srgbClr val="FFFFFF"/>
              </a:solidFill>
              <a:latin typeface="Arial"/>
              <a:ea typeface="Arial"/>
              <a:cs typeface="Arial"/>
              <a:sym typeface="Arial"/>
            </a:endParaRPr>
          </a:p>
        </p:txBody>
      </p:sp>
      <p:cxnSp>
        <p:nvCxnSpPr>
          <p:cNvPr id="43" name="Google Shape;445;p24">
            <a:extLst>
              <a:ext uri="{FF2B5EF4-FFF2-40B4-BE49-F238E27FC236}">
                <a16:creationId xmlns:a16="http://schemas.microsoft.com/office/drawing/2014/main" id="{78269FEF-A83D-0722-1EA1-A373AA26C483}"/>
              </a:ext>
            </a:extLst>
          </p:cNvPr>
          <p:cNvCxnSpPr/>
          <p:nvPr/>
        </p:nvCxnSpPr>
        <p:spPr>
          <a:xfrm>
            <a:off x="5566854" y="2617770"/>
            <a:ext cx="1167823" cy="0"/>
          </a:xfrm>
          <a:prstGeom prst="straightConnector1">
            <a:avLst/>
          </a:prstGeom>
          <a:noFill/>
          <a:ln w="9525" cap="flat" cmpd="sng">
            <a:solidFill>
              <a:srgbClr val="BDBDBD"/>
            </a:solidFill>
            <a:prstDash val="solid"/>
            <a:round/>
            <a:headEnd type="none" w="sm" len="sm"/>
            <a:tailEnd type="none" w="sm" len="sm"/>
          </a:ln>
        </p:spPr>
      </p:cxnSp>
      <p:sp>
        <p:nvSpPr>
          <p:cNvPr id="44" name="Google Shape;446;p24">
            <a:extLst>
              <a:ext uri="{FF2B5EF4-FFF2-40B4-BE49-F238E27FC236}">
                <a16:creationId xmlns:a16="http://schemas.microsoft.com/office/drawing/2014/main" id="{CF61CBEE-C0C4-A3AC-C007-22D85AD168B5}"/>
              </a:ext>
            </a:extLst>
          </p:cNvPr>
          <p:cNvSpPr/>
          <p:nvPr/>
        </p:nvSpPr>
        <p:spPr>
          <a:xfrm>
            <a:off x="6558534" y="2499927"/>
            <a:ext cx="207265" cy="220068"/>
          </a:xfrm>
          <a:prstGeom prst="ellipse">
            <a:avLst/>
          </a:prstGeom>
          <a:solidFill>
            <a:srgbClr val="761E8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00" b="0" i="0" u="none" strike="noStrike" cap="none">
              <a:solidFill>
                <a:srgbClr val="000000"/>
              </a:solidFill>
              <a:latin typeface="Arial"/>
              <a:ea typeface="Arial"/>
              <a:cs typeface="Arial"/>
              <a:sym typeface="Arial"/>
            </a:endParaRPr>
          </a:p>
        </p:txBody>
      </p:sp>
      <p:sp>
        <p:nvSpPr>
          <p:cNvPr id="45" name="Google Shape;447;p24">
            <a:extLst>
              <a:ext uri="{FF2B5EF4-FFF2-40B4-BE49-F238E27FC236}">
                <a16:creationId xmlns:a16="http://schemas.microsoft.com/office/drawing/2014/main" id="{7F37E47C-88C5-BF9E-D83B-84B2CFBA1451}"/>
              </a:ext>
            </a:extLst>
          </p:cNvPr>
          <p:cNvSpPr txBox="1"/>
          <p:nvPr/>
        </p:nvSpPr>
        <p:spPr>
          <a:xfrm>
            <a:off x="6534550" y="2434612"/>
            <a:ext cx="258299" cy="347248"/>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1600"/>
              </a:spcAft>
              <a:buClr>
                <a:srgbClr val="000000"/>
              </a:buClr>
              <a:buSzPts val="800"/>
              <a:buFont typeface="Arial"/>
              <a:buNone/>
            </a:pPr>
            <a:r>
              <a:rPr lang="en" sz="1000" b="0" i="0" u="none" strike="noStrike" cap="none">
                <a:solidFill>
                  <a:srgbClr val="FFFFFF"/>
                </a:solidFill>
                <a:latin typeface="Roboto"/>
                <a:ea typeface="Roboto"/>
                <a:cs typeface="Roboto"/>
                <a:sym typeface="Roboto"/>
              </a:rPr>
              <a:t>3</a:t>
            </a:r>
            <a:endParaRPr sz="1800" b="0" i="0" u="none" strike="noStrike" cap="none">
              <a:solidFill>
                <a:srgbClr val="FFFFFF"/>
              </a:solidFill>
              <a:latin typeface="Arial"/>
              <a:ea typeface="Arial"/>
              <a:cs typeface="Arial"/>
              <a:sym typeface="Arial"/>
            </a:endParaRPr>
          </a:p>
        </p:txBody>
      </p:sp>
      <p:cxnSp>
        <p:nvCxnSpPr>
          <p:cNvPr id="46" name="Google Shape;449;p24">
            <a:extLst>
              <a:ext uri="{FF2B5EF4-FFF2-40B4-BE49-F238E27FC236}">
                <a16:creationId xmlns:a16="http://schemas.microsoft.com/office/drawing/2014/main" id="{01A43F7D-AEEF-ACED-29EE-83C2E3BBC093}"/>
              </a:ext>
            </a:extLst>
          </p:cNvPr>
          <p:cNvCxnSpPr/>
          <p:nvPr/>
        </p:nvCxnSpPr>
        <p:spPr>
          <a:xfrm>
            <a:off x="6098793" y="3807202"/>
            <a:ext cx="635884" cy="0"/>
          </a:xfrm>
          <a:prstGeom prst="straightConnector1">
            <a:avLst/>
          </a:prstGeom>
          <a:noFill/>
          <a:ln w="9525" cap="flat" cmpd="sng">
            <a:solidFill>
              <a:srgbClr val="BDBDBD"/>
            </a:solidFill>
            <a:prstDash val="solid"/>
            <a:round/>
            <a:headEnd type="none" w="sm" len="sm"/>
            <a:tailEnd type="none" w="sm" len="sm"/>
          </a:ln>
        </p:spPr>
      </p:cxnSp>
      <p:sp>
        <p:nvSpPr>
          <p:cNvPr id="47" name="Google Shape;450;p24">
            <a:extLst>
              <a:ext uri="{FF2B5EF4-FFF2-40B4-BE49-F238E27FC236}">
                <a16:creationId xmlns:a16="http://schemas.microsoft.com/office/drawing/2014/main" id="{B8158140-FEE5-F5ED-CBB0-CFA02C101BCA}"/>
              </a:ext>
            </a:extLst>
          </p:cNvPr>
          <p:cNvSpPr/>
          <p:nvPr/>
        </p:nvSpPr>
        <p:spPr>
          <a:xfrm>
            <a:off x="6558534" y="3695763"/>
            <a:ext cx="207265" cy="220068"/>
          </a:xfrm>
          <a:prstGeom prst="ellipse">
            <a:avLst/>
          </a:prstGeom>
          <a:solidFill>
            <a:srgbClr val="9225A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00" b="0" i="0" u="none" strike="noStrike" cap="none">
              <a:solidFill>
                <a:srgbClr val="000000"/>
              </a:solidFill>
              <a:latin typeface="Arial"/>
              <a:ea typeface="Arial"/>
              <a:cs typeface="Arial"/>
              <a:sym typeface="Arial"/>
            </a:endParaRPr>
          </a:p>
        </p:txBody>
      </p:sp>
      <p:sp>
        <p:nvSpPr>
          <p:cNvPr id="48" name="Google Shape;451;p24">
            <a:extLst>
              <a:ext uri="{FF2B5EF4-FFF2-40B4-BE49-F238E27FC236}">
                <a16:creationId xmlns:a16="http://schemas.microsoft.com/office/drawing/2014/main" id="{8C1ACE63-A7E6-6FEB-C5DD-99D746187B32}"/>
              </a:ext>
            </a:extLst>
          </p:cNvPr>
          <p:cNvSpPr txBox="1"/>
          <p:nvPr/>
        </p:nvSpPr>
        <p:spPr>
          <a:xfrm>
            <a:off x="6534550" y="3631488"/>
            <a:ext cx="258299" cy="347248"/>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1600"/>
              </a:spcAft>
              <a:buClr>
                <a:srgbClr val="000000"/>
              </a:buClr>
              <a:buSzPts val="800"/>
              <a:buFont typeface="Arial"/>
              <a:buNone/>
            </a:pPr>
            <a:r>
              <a:rPr lang="en" sz="1000" b="0" i="0" u="none" strike="noStrike" cap="none">
                <a:solidFill>
                  <a:srgbClr val="FFFFFF"/>
                </a:solidFill>
                <a:latin typeface="Roboto"/>
                <a:ea typeface="Roboto"/>
                <a:cs typeface="Roboto"/>
                <a:sym typeface="Roboto"/>
              </a:rPr>
              <a:t>5</a:t>
            </a:r>
            <a:endParaRPr sz="1800" b="0" i="0" u="none" strike="noStrike" cap="none">
              <a:solidFill>
                <a:srgbClr val="FFFFFF"/>
              </a:solidFill>
              <a:latin typeface="Arial"/>
              <a:ea typeface="Arial"/>
              <a:cs typeface="Arial"/>
              <a:sym typeface="Arial"/>
            </a:endParaRPr>
          </a:p>
        </p:txBody>
      </p:sp>
      <p:cxnSp>
        <p:nvCxnSpPr>
          <p:cNvPr id="49" name="Google Shape;453;p24">
            <a:extLst>
              <a:ext uri="{FF2B5EF4-FFF2-40B4-BE49-F238E27FC236}">
                <a16:creationId xmlns:a16="http://schemas.microsoft.com/office/drawing/2014/main" id="{7FE9B29C-6A9B-61D0-2A7E-913A88675B9D}"/>
              </a:ext>
            </a:extLst>
          </p:cNvPr>
          <p:cNvCxnSpPr/>
          <p:nvPr/>
        </p:nvCxnSpPr>
        <p:spPr>
          <a:xfrm rot="10800000">
            <a:off x="2973989" y="2138720"/>
            <a:ext cx="1347850" cy="0"/>
          </a:xfrm>
          <a:prstGeom prst="straightConnector1">
            <a:avLst/>
          </a:prstGeom>
          <a:noFill/>
          <a:ln w="9525" cap="flat" cmpd="sng">
            <a:solidFill>
              <a:srgbClr val="BDBDBD"/>
            </a:solidFill>
            <a:prstDash val="solid"/>
            <a:round/>
            <a:headEnd type="none" w="sm" len="sm"/>
            <a:tailEnd type="none" w="sm" len="sm"/>
          </a:ln>
        </p:spPr>
      </p:cxnSp>
      <p:sp>
        <p:nvSpPr>
          <p:cNvPr id="50" name="Google Shape;454;p24">
            <a:extLst>
              <a:ext uri="{FF2B5EF4-FFF2-40B4-BE49-F238E27FC236}">
                <a16:creationId xmlns:a16="http://schemas.microsoft.com/office/drawing/2014/main" id="{A30D7314-C2A9-0E8C-292B-601994B73E1A}"/>
              </a:ext>
            </a:extLst>
          </p:cNvPr>
          <p:cNvSpPr/>
          <p:nvPr/>
        </p:nvSpPr>
        <p:spPr>
          <a:xfrm>
            <a:off x="2925487" y="2025230"/>
            <a:ext cx="207265" cy="220068"/>
          </a:xfrm>
          <a:prstGeom prst="ellipse">
            <a:avLst/>
          </a:prstGeom>
          <a:solidFill>
            <a:srgbClr val="701C7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00" b="0" i="0" u="none" strike="noStrike" cap="none">
              <a:solidFill>
                <a:srgbClr val="000000"/>
              </a:solidFill>
              <a:latin typeface="Arial"/>
              <a:ea typeface="Arial"/>
              <a:cs typeface="Arial"/>
              <a:sym typeface="Arial"/>
            </a:endParaRPr>
          </a:p>
        </p:txBody>
      </p:sp>
      <p:sp>
        <p:nvSpPr>
          <p:cNvPr id="51" name="Google Shape;455;p24">
            <a:extLst>
              <a:ext uri="{FF2B5EF4-FFF2-40B4-BE49-F238E27FC236}">
                <a16:creationId xmlns:a16="http://schemas.microsoft.com/office/drawing/2014/main" id="{BA7647E6-9567-5642-C086-3B50CFDD21C6}"/>
              </a:ext>
            </a:extLst>
          </p:cNvPr>
          <p:cNvSpPr txBox="1"/>
          <p:nvPr/>
        </p:nvSpPr>
        <p:spPr>
          <a:xfrm>
            <a:off x="2899386" y="1959710"/>
            <a:ext cx="258299" cy="347248"/>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1600"/>
              </a:spcAft>
              <a:buClr>
                <a:srgbClr val="000000"/>
              </a:buClr>
              <a:buSzPts val="800"/>
              <a:buFont typeface="Arial"/>
              <a:buNone/>
            </a:pPr>
            <a:r>
              <a:rPr lang="en" sz="1000" b="0" i="0" u="none" strike="noStrike" cap="none">
                <a:solidFill>
                  <a:srgbClr val="FFFFFF"/>
                </a:solidFill>
                <a:latin typeface="Roboto"/>
                <a:ea typeface="Roboto"/>
                <a:cs typeface="Roboto"/>
                <a:sym typeface="Roboto"/>
              </a:rPr>
              <a:t>2</a:t>
            </a:r>
            <a:endParaRPr sz="1800" b="0" i="0" u="none" strike="noStrike" cap="none">
              <a:solidFill>
                <a:srgbClr val="FFFFFF"/>
              </a:solidFill>
              <a:latin typeface="Arial"/>
              <a:ea typeface="Arial"/>
              <a:cs typeface="Arial"/>
              <a:sym typeface="Arial"/>
            </a:endParaRPr>
          </a:p>
        </p:txBody>
      </p:sp>
      <p:sp>
        <p:nvSpPr>
          <p:cNvPr id="52" name="Google Shape;457;p24">
            <a:extLst>
              <a:ext uri="{FF2B5EF4-FFF2-40B4-BE49-F238E27FC236}">
                <a16:creationId xmlns:a16="http://schemas.microsoft.com/office/drawing/2014/main" id="{53B6B17A-C967-3F75-D435-D4F5B820A281}"/>
              </a:ext>
            </a:extLst>
          </p:cNvPr>
          <p:cNvSpPr/>
          <p:nvPr/>
        </p:nvSpPr>
        <p:spPr>
          <a:xfrm>
            <a:off x="3434583" y="3005408"/>
            <a:ext cx="2818567" cy="1109916"/>
          </a:xfrm>
          <a:custGeom>
            <a:avLst/>
            <a:gdLst/>
            <a:ahLst/>
            <a:cxnLst/>
            <a:rect l="l" t="t" r="r" b="b"/>
            <a:pathLst>
              <a:path w="39012" h="12970" extrusionOk="0">
                <a:moveTo>
                  <a:pt x="0" y="5914"/>
                </a:moveTo>
                <a:lnTo>
                  <a:pt x="19531" y="12970"/>
                </a:lnTo>
                <a:lnTo>
                  <a:pt x="39012" y="5914"/>
                </a:lnTo>
                <a:lnTo>
                  <a:pt x="19581" y="0"/>
                </a:lnTo>
                <a:close/>
              </a:path>
            </a:pathLst>
          </a:custGeom>
          <a:solidFill>
            <a:srgbClr val="D9D9D9"/>
          </a:solidFill>
          <a:ln>
            <a:noFill/>
          </a:ln>
        </p:spPr>
      </p:sp>
      <p:sp>
        <p:nvSpPr>
          <p:cNvPr id="53" name="Google Shape;458;p24">
            <a:extLst>
              <a:ext uri="{FF2B5EF4-FFF2-40B4-BE49-F238E27FC236}">
                <a16:creationId xmlns:a16="http://schemas.microsoft.com/office/drawing/2014/main" id="{893C803D-9FBC-D99D-B062-1B08CFFBDB94}"/>
              </a:ext>
            </a:extLst>
          </p:cNvPr>
          <p:cNvSpPr/>
          <p:nvPr/>
        </p:nvSpPr>
        <p:spPr>
          <a:xfrm>
            <a:off x="3012183" y="3511541"/>
            <a:ext cx="1831016" cy="1409670"/>
          </a:xfrm>
          <a:custGeom>
            <a:avLst/>
            <a:gdLst/>
            <a:ahLst/>
            <a:cxnLst/>
            <a:rect l="l" t="t" r="r" b="b"/>
            <a:pathLst>
              <a:path w="31954" h="20822" extrusionOk="0">
                <a:moveTo>
                  <a:pt x="7355" y="0"/>
                </a:moveTo>
                <a:lnTo>
                  <a:pt x="31954" y="8796"/>
                </a:lnTo>
                <a:lnTo>
                  <a:pt x="31954" y="20822"/>
                </a:lnTo>
                <a:lnTo>
                  <a:pt x="0" y="8895"/>
                </a:lnTo>
                <a:close/>
              </a:path>
            </a:pathLst>
          </a:custGeom>
          <a:solidFill>
            <a:srgbClr val="551561"/>
          </a:solidFill>
          <a:ln>
            <a:noFill/>
          </a:ln>
        </p:spPr>
      </p:sp>
      <p:sp>
        <p:nvSpPr>
          <p:cNvPr id="54" name="Google Shape;459;p24">
            <a:extLst>
              <a:ext uri="{FF2B5EF4-FFF2-40B4-BE49-F238E27FC236}">
                <a16:creationId xmlns:a16="http://schemas.microsoft.com/office/drawing/2014/main" id="{32702718-BD28-45B0-7435-74E60A2B139A}"/>
              </a:ext>
            </a:extLst>
          </p:cNvPr>
          <p:cNvSpPr/>
          <p:nvPr/>
        </p:nvSpPr>
        <p:spPr>
          <a:xfrm flipH="1">
            <a:off x="4843603" y="3511541"/>
            <a:ext cx="1831016" cy="1409670"/>
          </a:xfrm>
          <a:custGeom>
            <a:avLst/>
            <a:gdLst/>
            <a:ahLst/>
            <a:cxnLst/>
            <a:rect l="l" t="t" r="r" b="b"/>
            <a:pathLst>
              <a:path w="31954" h="20822" extrusionOk="0">
                <a:moveTo>
                  <a:pt x="7355" y="0"/>
                </a:moveTo>
                <a:lnTo>
                  <a:pt x="31954" y="8796"/>
                </a:lnTo>
                <a:lnTo>
                  <a:pt x="31954" y="20822"/>
                </a:lnTo>
                <a:lnTo>
                  <a:pt x="0" y="8895"/>
                </a:lnTo>
                <a:close/>
              </a:path>
            </a:pathLst>
          </a:custGeom>
          <a:solidFill>
            <a:srgbClr val="9225A5"/>
          </a:solidFill>
          <a:ln>
            <a:noFill/>
          </a:ln>
        </p:spPr>
      </p:sp>
      <p:sp>
        <p:nvSpPr>
          <p:cNvPr id="55" name="Google Shape;460;p24">
            <a:extLst>
              <a:ext uri="{FF2B5EF4-FFF2-40B4-BE49-F238E27FC236}">
                <a16:creationId xmlns:a16="http://schemas.microsoft.com/office/drawing/2014/main" id="{ACCCB002-3D84-3693-18E4-89C921D12A9D}"/>
              </a:ext>
            </a:extLst>
          </p:cNvPr>
          <p:cNvSpPr/>
          <p:nvPr/>
        </p:nvSpPr>
        <p:spPr>
          <a:xfrm>
            <a:off x="3812156" y="2553940"/>
            <a:ext cx="2063231" cy="812498"/>
          </a:xfrm>
          <a:custGeom>
            <a:avLst/>
            <a:gdLst/>
            <a:ahLst/>
            <a:cxnLst/>
            <a:rect l="l" t="t" r="r" b="b"/>
            <a:pathLst>
              <a:path w="39012" h="12970" extrusionOk="0">
                <a:moveTo>
                  <a:pt x="0" y="5914"/>
                </a:moveTo>
                <a:lnTo>
                  <a:pt x="19531" y="12970"/>
                </a:lnTo>
                <a:lnTo>
                  <a:pt x="39012" y="5914"/>
                </a:lnTo>
                <a:lnTo>
                  <a:pt x="19581" y="0"/>
                </a:lnTo>
                <a:close/>
              </a:path>
            </a:pathLst>
          </a:custGeom>
          <a:solidFill>
            <a:srgbClr val="D9D9D9"/>
          </a:solidFill>
          <a:ln>
            <a:noFill/>
          </a:ln>
        </p:spPr>
      </p:sp>
      <p:sp>
        <p:nvSpPr>
          <p:cNvPr id="56" name="Google Shape;461;p24">
            <a:extLst>
              <a:ext uri="{FF2B5EF4-FFF2-40B4-BE49-F238E27FC236}">
                <a16:creationId xmlns:a16="http://schemas.microsoft.com/office/drawing/2014/main" id="{9AE92E59-4AC1-3D30-1BD4-660E80A39A32}"/>
              </a:ext>
            </a:extLst>
          </p:cNvPr>
          <p:cNvSpPr/>
          <p:nvPr/>
        </p:nvSpPr>
        <p:spPr>
          <a:xfrm>
            <a:off x="3944262" y="2398202"/>
            <a:ext cx="1787573" cy="702092"/>
          </a:xfrm>
          <a:custGeom>
            <a:avLst/>
            <a:gdLst/>
            <a:ahLst/>
            <a:cxnLst/>
            <a:rect l="l" t="t" r="r" b="b"/>
            <a:pathLst>
              <a:path w="49248" h="16300" extrusionOk="0">
                <a:moveTo>
                  <a:pt x="0" y="7554"/>
                </a:moveTo>
                <a:lnTo>
                  <a:pt x="24649" y="16300"/>
                </a:lnTo>
                <a:lnTo>
                  <a:pt x="49248" y="7604"/>
                </a:lnTo>
                <a:lnTo>
                  <a:pt x="24599" y="0"/>
                </a:lnTo>
                <a:close/>
              </a:path>
            </a:pathLst>
          </a:custGeom>
          <a:solidFill>
            <a:srgbClr val="D9D9D9"/>
          </a:solidFill>
          <a:ln>
            <a:noFill/>
          </a:ln>
        </p:spPr>
      </p:sp>
      <p:sp>
        <p:nvSpPr>
          <p:cNvPr id="57" name="Google Shape;462;p24">
            <a:extLst>
              <a:ext uri="{FF2B5EF4-FFF2-40B4-BE49-F238E27FC236}">
                <a16:creationId xmlns:a16="http://schemas.microsoft.com/office/drawing/2014/main" id="{A7D926A7-2E0B-095C-C212-3D688BCC6565}"/>
              </a:ext>
            </a:extLst>
          </p:cNvPr>
          <p:cNvSpPr/>
          <p:nvPr/>
        </p:nvSpPr>
        <p:spPr>
          <a:xfrm>
            <a:off x="4129734" y="2167609"/>
            <a:ext cx="1416478" cy="556349"/>
          </a:xfrm>
          <a:custGeom>
            <a:avLst/>
            <a:gdLst/>
            <a:ahLst/>
            <a:cxnLst/>
            <a:rect l="l" t="t" r="r" b="b"/>
            <a:pathLst>
              <a:path w="39012" h="12970" extrusionOk="0">
                <a:moveTo>
                  <a:pt x="0" y="5914"/>
                </a:moveTo>
                <a:lnTo>
                  <a:pt x="19531" y="12970"/>
                </a:lnTo>
                <a:lnTo>
                  <a:pt x="39012" y="5914"/>
                </a:lnTo>
                <a:lnTo>
                  <a:pt x="19581" y="0"/>
                </a:lnTo>
                <a:close/>
              </a:path>
            </a:pathLst>
          </a:custGeom>
          <a:solidFill>
            <a:srgbClr val="D9D9D9"/>
          </a:solidFill>
          <a:ln>
            <a:noFill/>
          </a:ln>
        </p:spPr>
      </p:sp>
      <p:sp>
        <p:nvSpPr>
          <p:cNvPr id="58" name="Google Shape;463;p24">
            <a:extLst>
              <a:ext uri="{FF2B5EF4-FFF2-40B4-BE49-F238E27FC236}">
                <a16:creationId xmlns:a16="http://schemas.microsoft.com/office/drawing/2014/main" id="{81FB3052-9C52-2B85-D5C5-5EB1355610BB}"/>
              </a:ext>
            </a:extLst>
          </p:cNvPr>
          <p:cNvSpPr/>
          <p:nvPr/>
        </p:nvSpPr>
        <p:spPr>
          <a:xfrm>
            <a:off x="4403971" y="1812070"/>
            <a:ext cx="871780" cy="349349"/>
          </a:xfrm>
          <a:custGeom>
            <a:avLst/>
            <a:gdLst/>
            <a:ahLst/>
            <a:cxnLst/>
            <a:rect l="l" t="t" r="r" b="b"/>
            <a:pathLst>
              <a:path w="24053" h="8150" extrusionOk="0">
                <a:moveTo>
                  <a:pt x="0" y="3827"/>
                </a:moveTo>
                <a:lnTo>
                  <a:pt x="11976" y="8150"/>
                </a:lnTo>
                <a:lnTo>
                  <a:pt x="24053" y="3827"/>
                </a:lnTo>
                <a:lnTo>
                  <a:pt x="12126" y="0"/>
                </a:lnTo>
                <a:close/>
              </a:path>
            </a:pathLst>
          </a:custGeom>
          <a:solidFill>
            <a:srgbClr val="D9D9D9"/>
          </a:solidFill>
          <a:ln>
            <a:noFill/>
          </a:ln>
        </p:spPr>
      </p:sp>
      <p:sp>
        <p:nvSpPr>
          <p:cNvPr id="59" name="Google Shape;464;p24">
            <a:extLst>
              <a:ext uri="{FF2B5EF4-FFF2-40B4-BE49-F238E27FC236}">
                <a16:creationId xmlns:a16="http://schemas.microsoft.com/office/drawing/2014/main" id="{8AD854FA-3664-0928-7781-25D6C0B0233F}"/>
              </a:ext>
            </a:extLst>
          </p:cNvPr>
          <p:cNvSpPr/>
          <p:nvPr/>
        </p:nvSpPr>
        <p:spPr>
          <a:xfrm>
            <a:off x="3502962" y="2924428"/>
            <a:ext cx="1340517" cy="1031764"/>
          </a:xfrm>
          <a:custGeom>
            <a:avLst/>
            <a:gdLst/>
            <a:ahLst/>
            <a:cxnLst/>
            <a:rect l="l" t="t" r="r" b="b"/>
            <a:pathLst>
              <a:path w="31954" h="20822" extrusionOk="0">
                <a:moveTo>
                  <a:pt x="7355" y="0"/>
                </a:moveTo>
                <a:lnTo>
                  <a:pt x="31954" y="8796"/>
                </a:lnTo>
                <a:lnTo>
                  <a:pt x="31954" y="20822"/>
                </a:lnTo>
                <a:lnTo>
                  <a:pt x="0" y="8895"/>
                </a:lnTo>
                <a:close/>
              </a:path>
            </a:pathLst>
          </a:custGeom>
          <a:solidFill>
            <a:srgbClr val="551561"/>
          </a:solidFill>
          <a:ln>
            <a:noFill/>
          </a:ln>
        </p:spPr>
      </p:sp>
      <p:sp>
        <p:nvSpPr>
          <p:cNvPr id="60" name="Google Shape;465;p24">
            <a:extLst>
              <a:ext uri="{FF2B5EF4-FFF2-40B4-BE49-F238E27FC236}">
                <a16:creationId xmlns:a16="http://schemas.microsoft.com/office/drawing/2014/main" id="{C75A3EF9-CECD-D0B0-1C69-24AD986EEF32}"/>
              </a:ext>
            </a:extLst>
          </p:cNvPr>
          <p:cNvSpPr/>
          <p:nvPr/>
        </p:nvSpPr>
        <p:spPr>
          <a:xfrm>
            <a:off x="3995713" y="2421278"/>
            <a:ext cx="844433" cy="547812"/>
          </a:xfrm>
          <a:custGeom>
            <a:avLst/>
            <a:gdLst/>
            <a:ahLst/>
            <a:cxnLst/>
            <a:rect l="l" t="t" r="r" b="b"/>
            <a:pathLst>
              <a:path w="23257" h="12771" extrusionOk="0">
                <a:moveTo>
                  <a:pt x="3727" y="0"/>
                </a:moveTo>
                <a:lnTo>
                  <a:pt x="0" y="4522"/>
                </a:lnTo>
                <a:lnTo>
                  <a:pt x="23257" y="12771"/>
                </a:lnTo>
                <a:lnTo>
                  <a:pt x="23257" y="7056"/>
                </a:lnTo>
                <a:close/>
              </a:path>
            </a:pathLst>
          </a:custGeom>
          <a:gradFill>
            <a:gsLst>
              <a:gs pos="0">
                <a:srgbClr val="FFCA37"/>
              </a:gs>
              <a:gs pos="100000">
                <a:srgbClr val="AD8107"/>
              </a:gs>
            </a:gsLst>
            <a:lin ang="5400012" scaled="0"/>
          </a:gradFill>
          <a:ln>
            <a:noFill/>
          </a:ln>
        </p:spPr>
      </p:sp>
      <p:sp>
        <p:nvSpPr>
          <p:cNvPr id="61" name="Google Shape;466;p24">
            <a:extLst>
              <a:ext uri="{FF2B5EF4-FFF2-40B4-BE49-F238E27FC236}">
                <a16:creationId xmlns:a16="http://schemas.microsoft.com/office/drawing/2014/main" id="{91FCA63D-8483-C7A4-5AAC-73D6B2144AE4}"/>
              </a:ext>
            </a:extLst>
          </p:cNvPr>
          <p:cNvSpPr/>
          <p:nvPr/>
        </p:nvSpPr>
        <p:spPr>
          <a:xfrm flipH="1">
            <a:off x="4838341" y="2421278"/>
            <a:ext cx="844433" cy="547812"/>
          </a:xfrm>
          <a:custGeom>
            <a:avLst/>
            <a:gdLst/>
            <a:ahLst/>
            <a:cxnLst/>
            <a:rect l="l" t="t" r="r" b="b"/>
            <a:pathLst>
              <a:path w="23257" h="12771" extrusionOk="0">
                <a:moveTo>
                  <a:pt x="3727" y="0"/>
                </a:moveTo>
                <a:lnTo>
                  <a:pt x="0" y="4522"/>
                </a:lnTo>
                <a:lnTo>
                  <a:pt x="23257" y="12771"/>
                </a:lnTo>
                <a:lnTo>
                  <a:pt x="23257" y="7056"/>
                </a:lnTo>
                <a:close/>
              </a:path>
            </a:pathLst>
          </a:custGeom>
          <a:solidFill>
            <a:srgbClr val="F4B400"/>
          </a:solidFill>
          <a:ln>
            <a:noFill/>
          </a:ln>
        </p:spPr>
      </p:sp>
      <p:sp>
        <p:nvSpPr>
          <p:cNvPr id="62" name="Google Shape;467;p24">
            <a:extLst>
              <a:ext uri="{FF2B5EF4-FFF2-40B4-BE49-F238E27FC236}">
                <a16:creationId xmlns:a16="http://schemas.microsoft.com/office/drawing/2014/main" id="{469D6FAA-ADB6-F3B3-57EF-692C0036ADA1}"/>
              </a:ext>
            </a:extLst>
          </p:cNvPr>
          <p:cNvSpPr/>
          <p:nvPr/>
        </p:nvSpPr>
        <p:spPr>
          <a:xfrm>
            <a:off x="4177948" y="1975749"/>
            <a:ext cx="662200" cy="605421"/>
          </a:xfrm>
          <a:custGeom>
            <a:avLst/>
            <a:gdLst/>
            <a:ahLst/>
            <a:cxnLst/>
            <a:rect l="l" t="t" r="r" b="b"/>
            <a:pathLst>
              <a:path w="18238" h="14114" extrusionOk="0">
                <a:moveTo>
                  <a:pt x="6262" y="0"/>
                </a:moveTo>
                <a:lnTo>
                  <a:pt x="18238" y="4324"/>
                </a:lnTo>
                <a:lnTo>
                  <a:pt x="18238" y="14114"/>
                </a:lnTo>
                <a:lnTo>
                  <a:pt x="0" y="7554"/>
                </a:lnTo>
                <a:close/>
              </a:path>
            </a:pathLst>
          </a:custGeom>
          <a:solidFill>
            <a:srgbClr val="551561"/>
          </a:solidFill>
          <a:ln>
            <a:noFill/>
          </a:ln>
        </p:spPr>
      </p:sp>
      <p:sp>
        <p:nvSpPr>
          <p:cNvPr id="63" name="Google Shape;468;p24">
            <a:extLst>
              <a:ext uri="{FF2B5EF4-FFF2-40B4-BE49-F238E27FC236}">
                <a16:creationId xmlns:a16="http://schemas.microsoft.com/office/drawing/2014/main" id="{C05ED3CB-6BFC-F847-176C-E7F4388148AA}"/>
              </a:ext>
            </a:extLst>
          </p:cNvPr>
          <p:cNvSpPr/>
          <p:nvPr/>
        </p:nvSpPr>
        <p:spPr>
          <a:xfrm flipH="1">
            <a:off x="4838339" y="1975749"/>
            <a:ext cx="662200" cy="605421"/>
          </a:xfrm>
          <a:custGeom>
            <a:avLst/>
            <a:gdLst/>
            <a:ahLst/>
            <a:cxnLst/>
            <a:rect l="l" t="t" r="r" b="b"/>
            <a:pathLst>
              <a:path w="18238" h="14114" extrusionOk="0">
                <a:moveTo>
                  <a:pt x="6262" y="0"/>
                </a:moveTo>
                <a:lnTo>
                  <a:pt x="18238" y="4324"/>
                </a:lnTo>
                <a:lnTo>
                  <a:pt x="18238" y="14114"/>
                </a:lnTo>
                <a:lnTo>
                  <a:pt x="0" y="7554"/>
                </a:lnTo>
                <a:close/>
              </a:path>
            </a:pathLst>
          </a:custGeom>
          <a:solidFill>
            <a:srgbClr val="701C7F"/>
          </a:solidFill>
          <a:ln>
            <a:noFill/>
          </a:ln>
        </p:spPr>
      </p:sp>
      <p:sp>
        <p:nvSpPr>
          <p:cNvPr id="64" name="Google Shape;469;p24">
            <a:extLst>
              <a:ext uri="{FF2B5EF4-FFF2-40B4-BE49-F238E27FC236}">
                <a16:creationId xmlns:a16="http://schemas.microsoft.com/office/drawing/2014/main" id="{3F0EB373-A1DA-65D4-86BC-A0E48D319B5A}"/>
              </a:ext>
            </a:extLst>
          </p:cNvPr>
          <p:cNvSpPr/>
          <p:nvPr/>
        </p:nvSpPr>
        <p:spPr>
          <a:xfrm>
            <a:off x="4454004" y="1306448"/>
            <a:ext cx="386144" cy="716218"/>
          </a:xfrm>
          <a:custGeom>
            <a:avLst/>
            <a:gdLst/>
            <a:ahLst/>
            <a:cxnLst/>
            <a:rect l="l" t="t" r="r" b="b"/>
            <a:pathLst>
              <a:path w="10635" h="16697" extrusionOk="0">
                <a:moveTo>
                  <a:pt x="10635" y="0"/>
                </a:moveTo>
                <a:lnTo>
                  <a:pt x="0" y="12722"/>
                </a:lnTo>
                <a:lnTo>
                  <a:pt x="10635" y="16697"/>
                </a:lnTo>
                <a:close/>
              </a:path>
            </a:pathLst>
          </a:custGeom>
          <a:solidFill>
            <a:srgbClr val="551561"/>
          </a:solidFill>
          <a:ln>
            <a:noFill/>
          </a:ln>
        </p:spPr>
      </p:sp>
      <p:sp>
        <p:nvSpPr>
          <p:cNvPr id="65" name="Google Shape;470;p24">
            <a:extLst>
              <a:ext uri="{FF2B5EF4-FFF2-40B4-BE49-F238E27FC236}">
                <a16:creationId xmlns:a16="http://schemas.microsoft.com/office/drawing/2014/main" id="{AC3B7B1C-5DC9-1936-C597-595486F0232C}"/>
              </a:ext>
            </a:extLst>
          </p:cNvPr>
          <p:cNvSpPr/>
          <p:nvPr/>
        </p:nvSpPr>
        <p:spPr>
          <a:xfrm flipH="1">
            <a:off x="4838338" y="1306448"/>
            <a:ext cx="386144" cy="716218"/>
          </a:xfrm>
          <a:custGeom>
            <a:avLst/>
            <a:gdLst/>
            <a:ahLst/>
            <a:cxnLst/>
            <a:rect l="l" t="t" r="r" b="b"/>
            <a:pathLst>
              <a:path w="10635" h="16697" extrusionOk="0">
                <a:moveTo>
                  <a:pt x="10635" y="0"/>
                </a:moveTo>
                <a:lnTo>
                  <a:pt x="0" y="12722"/>
                </a:lnTo>
                <a:lnTo>
                  <a:pt x="10635" y="16697"/>
                </a:lnTo>
                <a:close/>
              </a:path>
            </a:pathLst>
          </a:custGeom>
          <a:solidFill>
            <a:srgbClr val="701C7F"/>
          </a:solidFill>
          <a:ln>
            <a:noFill/>
          </a:ln>
        </p:spPr>
      </p:sp>
      <p:sp>
        <p:nvSpPr>
          <p:cNvPr id="66" name="Google Shape;471;p24">
            <a:extLst>
              <a:ext uri="{FF2B5EF4-FFF2-40B4-BE49-F238E27FC236}">
                <a16:creationId xmlns:a16="http://schemas.microsoft.com/office/drawing/2014/main" id="{1C698B2C-6950-8069-C149-D8FB4C46DBE8}"/>
              </a:ext>
            </a:extLst>
          </p:cNvPr>
          <p:cNvSpPr/>
          <p:nvPr/>
        </p:nvSpPr>
        <p:spPr>
          <a:xfrm>
            <a:off x="3862825" y="2420337"/>
            <a:ext cx="977486" cy="794385"/>
          </a:xfrm>
          <a:custGeom>
            <a:avLst/>
            <a:gdLst/>
            <a:ahLst/>
            <a:cxnLst/>
            <a:rect l="l" t="t" r="r" b="b"/>
            <a:pathLst>
              <a:path w="65016" h="46623" extrusionOk="0">
                <a:moveTo>
                  <a:pt x="17858" y="0"/>
                </a:moveTo>
                <a:lnTo>
                  <a:pt x="0" y="22135"/>
                </a:lnTo>
                <a:lnTo>
                  <a:pt x="65016" y="46623"/>
                </a:lnTo>
                <a:lnTo>
                  <a:pt x="65016" y="17537"/>
                </a:lnTo>
                <a:close/>
              </a:path>
            </a:pathLst>
          </a:custGeom>
          <a:solidFill>
            <a:srgbClr val="551561"/>
          </a:solidFill>
          <a:ln>
            <a:noFill/>
          </a:ln>
        </p:spPr>
      </p:sp>
      <p:sp>
        <p:nvSpPr>
          <p:cNvPr id="67" name="Google Shape;472;p24">
            <a:extLst>
              <a:ext uri="{FF2B5EF4-FFF2-40B4-BE49-F238E27FC236}">
                <a16:creationId xmlns:a16="http://schemas.microsoft.com/office/drawing/2014/main" id="{EA3FD8BD-D5BA-0B9E-0711-71751C4DC88E}"/>
              </a:ext>
            </a:extLst>
          </p:cNvPr>
          <p:cNvSpPr/>
          <p:nvPr/>
        </p:nvSpPr>
        <p:spPr>
          <a:xfrm flipH="1">
            <a:off x="4838091" y="2421598"/>
            <a:ext cx="977486" cy="794385"/>
          </a:xfrm>
          <a:custGeom>
            <a:avLst/>
            <a:gdLst/>
            <a:ahLst/>
            <a:cxnLst/>
            <a:rect l="l" t="t" r="r" b="b"/>
            <a:pathLst>
              <a:path w="65016" h="46623" extrusionOk="0">
                <a:moveTo>
                  <a:pt x="17858" y="0"/>
                </a:moveTo>
                <a:lnTo>
                  <a:pt x="0" y="22135"/>
                </a:lnTo>
                <a:lnTo>
                  <a:pt x="65016" y="46623"/>
                </a:lnTo>
                <a:lnTo>
                  <a:pt x="65016" y="17537"/>
                </a:lnTo>
                <a:close/>
              </a:path>
            </a:pathLst>
          </a:custGeom>
          <a:solidFill>
            <a:srgbClr val="761E86"/>
          </a:solidFill>
          <a:ln>
            <a:noFill/>
          </a:ln>
        </p:spPr>
      </p:sp>
      <p:sp>
        <p:nvSpPr>
          <p:cNvPr id="68" name="Google Shape;473;p24">
            <a:extLst>
              <a:ext uri="{FF2B5EF4-FFF2-40B4-BE49-F238E27FC236}">
                <a16:creationId xmlns:a16="http://schemas.microsoft.com/office/drawing/2014/main" id="{42200262-76D1-0C9B-527A-DC3E0B4E1D48}"/>
              </a:ext>
            </a:extLst>
          </p:cNvPr>
          <p:cNvSpPr/>
          <p:nvPr/>
        </p:nvSpPr>
        <p:spPr>
          <a:xfrm flipH="1">
            <a:off x="4843319" y="2924428"/>
            <a:ext cx="1340517" cy="1031764"/>
          </a:xfrm>
          <a:custGeom>
            <a:avLst/>
            <a:gdLst/>
            <a:ahLst/>
            <a:cxnLst/>
            <a:rect l="l" t="t" r="r" b="b"/>
            <a:pathLst>
              <a:path w="31954" h="20822" extrusionOk="0">
                <a:moveTo>
                  <a:pt x="7355" y="0"/>
                </a:moveTo>
                <a:lnTo>
                  <a:pt x="31954" y="8796"/>
                </a:lnTo>
                <a:lnTo>
                  <a:pt x="31954" y="20822"/>
                </a:lnTo>
                <a:lnTo>
                  <a:pt x="0" y="8895"/>
                </a:lnTo>
                <a:close/>
              </a:path>
            </a:pathLst>
          </a:custGeom>
          <a:solidFill>
            <a:srgbClr val="7F2090"/>
          </a:solidFill>
          <a:ln>
            <a:noFill/>
          </a:ln>
        </p:spPr>
      </p:sp>
      <p:sp>
        <p:nvSpPr>
          <p:cNvPr id="69" name="Google Shape;474;p24">
            <a:extLst>
              <a:ext uri="{FF2B5EF4-FFF2-40B4-BE49-F238E27FC236}">
                <a16:creationId xmlns:a16="http://schemas.microsoft.com/office/drawing/2014/main" id="{0B60599D-696A-28C5-9748-CD20612112C5}"/>
              </a:ext>
            </a:extLst>
          </p:cNvPr>
          <p:cNvSpPr txBox="1"/>
          <p:nvPr/>
        </p:nvSpPr>
        <p:spPr>
          <a:xfrm>
            <a:off x="861138" y="1196768"/>
            <a:ext cx="2038247" cy="467790"/>
          </a:xfrm>
          <a:prstGeom prst="rect">
            <a:avLst/>
          </a:prstGeom>
          <a:noFill/>
          <a:ln>
            <a:noFill/>
          </a:ln>
        </p:spPr>
        <p:txBody>
          <a:bodyPr spcFirstLastPara="1" wrap="square" lIns="91425" tIns="91425" rIns="91425" bIns="91425" anchor="t" anchorCtr="0">
            <a:spAutoFit/>
          </a:bodyPr>
          <a:lstStyle/>
          <a:p>
            <a:pPr marL="0" marR="0" lvl="0" indent="0" algn="r" rtl="0">
              <a:lnSpc>
                <a:spcPct val="115000"/>
              </a:lnSpc>
              <a:spcBef>
                <a:spcPts val="0"/>
              </a:spcBef>
              <a:spcAft>
                <a:spcPts val="0"/>
              </a:spcAft>
              <a:buClr>
                <a:srgbClr val="000000"/>
              </a:buClr>
              <a:buSzPts val="1200"/>
              <a:buFont typeface="Arial"/>
              <a:buNone/>
            </a:pPr>
            <a:r>
              <a:rPr lang="en" sz="1600" b="1" i="0" u="none" strike="noStrike" cap="none" dirty="0">
                <a:solidFill>
                  <a:srgbClr val="000000"/>
                </a:solidFill>
                <a:latin typeface="Roboto"/>
                <a:ea typeface="Roboto"/>
                <a:cs typeface="Roboto"/>
                <a:sym typeface="Roboto"/>
              </a:rPr>
              <a:t>Department heads</a:t>
            </a:r>
            <a:endParaRPr sz="1800" b="0" i="0" u="none" strike="noStrike" cap="none" dirty="0">
              <a:solidFill>
                <a:srgbClr val="000000"/>
              </a:solidFill>
              <a:latin typeface="Arial"/>
              <a:ea typeface="Arial"/>
              <a:cs typeface="Arial"/>
              <a:sym typeface="Arial"/>
            </a:endParaRPr>
          </a:p>
        </p:txBody>
      </p:sp>
      <p:sp>
        <p:nvSpPr>
          <p:cNvPr id="70" name="Google Shape;475;p24">
            <a:extLst>
              <a:ext uri="{FF2B5EF4-FFF2-40B4-BE49-F238E27FC236}">
                <a16:creationId xmlns:a16="http://schemas.microsoft.com/office/drawing/2014/main" id="{79CF0196-6E58-830E-FE0D-F5C190B186AF}"/>
              </a:ext>
            </a:extLst>
          </p:cNvPr>
          <p:cNvSpPr txBox="1"/>
          <p:nvPr/>
        </p:nvSpPr>
        <p:spPr>
          <a:xfrm>
            <a:off x="1296240" y="3078832"/>
            <a:ext cx="1605317" cy="829334"/>
          </a:xfrm>
          <a:prstGeom prst="rect">
            <a:avLst/>
          </a:prstGeom>
          <a:noFill/>
          <a:ln>
            <a:noFill/>
          </a:ln>
        </p:spPr>
        <p:txBody>
          <a:bodyPr spcFirstLastPara="1" wrap="square" lIns="91425" tIns="91425" rIns="91425" bIns="91425" anchor="ctr" anchorCtr="0">
            <a:noAutofit/>
          </a:bodyPr>
          <a:lstStyle/>
          <a:p>
            <a:pPr marL="0" marR="0" lvl="0" indent="0" algn="r" rtl="0">
              <a:lnSpc>
                <a:spcPct val="115000"/>
              </a:lnSpc>
              <a:spcBef>
                <a:spcPts val="0"/>
              </a:spcBef>
              <a:spcAft>
                <a:spcPts val="1600"/>
              </a:spcAft>
              <a:buClr>
                <a:srgbClr val="000000"/>
              </a:buClr>
              <a:buSzPts val="800"/>
              <a:buFont typeface="Arial"/>
              <a:buNone/>
            </a:pPr>
            <a:r>
              <a:rPr lang="en" sz="1000" dirty="0">
                <a:latin typeface="Roboto"/>
                <a:ea typeface="Roboto"/>
                <a:cs typeface="Roboto"/>
                <a:sym typeface="Roboto"/>
              </a:rPr>
              <a:t>Be r</a:t>
            </a:r>
            <a:r>
              <a:rPr lang="en" sz="1000" b="0" i="0" u="none" strike="noStrike" cap="none" dirty="0">
                <a:solidFill>
                  <a:srgbClr val="000000"/>
                </a:solidFill>
                <a:latin typeface="Roboto"/>
                <a:ea typeface="Roboto"/>
                <a:cs typeface="Roboto"/>
                <a:sym typeface="Roboto"/>
              </a:rPr>
              <a:t>esponsible for a number of supervisors and their groups</a:t>
            </a:r>
            <a:endParaRPr sz="1000" b="1" i="0" u="none" strike="noStrike" cap="none" dirty="0">
              <a:solidFill>
                <a:srgbClr val="000000"/>
              </a:solidFill>
              <a:latin typeface="Roboto"/>
              <a:ea typeface="Roboto"/>
              <a:cs typeface="Roboto"/>
              <a:sym typeface="Roboto"/>
            </a:endParaRPr>
          </a:p>
        </p:txBody>
      </p:sp>
      <p:sp>
        <p:nvSpPr>
          <p:cNvPr id="71" name="TextBox 70">
            <a:extLst>
              <a:ext uri="{FF2B5EF4-FFF2-40B4-BE49-F238E27FC236}">
                <a16:creationId xmlns:a16="http://schemas.microsoft.com/office/drawing/2014/main" id="{23AF6BA6-A97E-12C3-E339-E161F12B6616}"/>
              </a:ext>
            </a:extLst>
          </p:cNvPr>
          <p:cNvSpPr txBox="1"/>
          <p:nvPr/>
        </p:nvSpPr>
        <p:spPr>
          <a:xfrm>
            <a:off x="1040114" y="2728979"/>
            <a:ext cx="1857984" cy="355995"/>
          </a:xfrm>
          <a:prstGeom prst="rect">
            <a:avLst/>
          </a:prstGeom>
          <a:noFill/>
        </p:spPr>
        <p:txBody>
          <a:bodyPr wrap="square">
            <a:spAutoFit/>
          </a:bodyPr>
          <a:lstStyle/>
          <a:p>
            <a:pPr marL="0" marR="0" lvl="0" indent="0" algn="r" rtl="0">
              <a:lnSpc>
                <a:spcPct val="115000"/>
              </a:lnSpc>
              <a:spcBef>
                <a:spcPts val="0"/>
              </a:spcBef>
              <a:spcAft>
                <a:spcPts val="0"/>
              </a:spcAft>
              <a:buClr>
                <a:srgbClr val="000000"/>
              </a:buClr>
              <a:buSzPts val="1200"/>
              <a:buFont typeface="Arial"/>
              <a:buNone/>
            </a:pPr>
            <a:r>
              <a:rPr lang="en-US" sz="1600" b="1" i="0" u="none" strike="noStrike" cap="none" dirty="0">
                <a:solidFill>
                  <a:srgbClr val="000000"/>
                </a:solidFill>
                <a:latin typeface="Roboto"/>
                <a:ea typeface="Roboto"/>
                <a:cs typeface="Roboto"/>
                <a:sym typeface="Roboto"/>
              </a:rPr>
              <a:t>Junior managers</a:t>
            </a:r>
          </a:p>
        </p:txBody>
      </p:sp>
      <p:sp>
        <p:nvSpPr>
          <p:cNvPr id="74" name="TextBox 73">
            <a:extLst>
              <a:ext uri="{FF2B5EF4-FFF2-40B4-BE49-F238E27FC236}">
                <a16:creationId xmlns:a16="http://schemas.microsoft.com/office/drawing/2014/main" id="{C7A53CF9-A0F7-12C9-8705-0631E0DDD11E}"/>
              </a:ext>
            </a:extLst>
          </p:cNvPr>
          <p:cNvSpPr txBox="1"/>
          <p:nvPr/>
        </p:nvSpPr>
        <p:spPr>
          <a:xfrm>
            <a:off x="676307" y="405305"/>
            <a:ext cx="7791385" cy="400110"/>
          </a:xfrm>
          <a:prstGeom prst="rect">
            <a:avLst/>
          </a:prstGeom>
          <a:noFill/>
        </p:spPr>
        <p:txBody>
          <a:bodyPr wrap="square">
            <a:spAutoFit/>
          </a:bodyPr>
          <a:lstStyle/>
          <a:p>
            <a:r>
              <a:rPr lang="en-US" sz="2000" b="1" i="0" u="none" strike="noStrike" baseline="0" dirty="0">
                <a:solidFill>
                  <a:schemeClr val="tx1"/>
                </a:solidFill>
                <a:latin typeface="Quicksand" panose="020B0604020202020204" charset="0"/>
              </a:rPr>
              <a:t>TRADITIONAL HIERARCHICAL STRUCTURE OF ORGANIZATIONS </a:t>
            </a:r>
            <a:endParaRPr lang="en-US" sz="2000" b="1" dirty="0">
              <a:solidFill>
                <a:schemeClr val="tx1"/>
              </a:solidFill>
              <a:latin typeface="Quicksand" panose="020B0604020202020204" charset="0"/>
            </a:endParaRPr>
          </a:p>
        </p:txBody>
      </p:sp>
    </p:spTree>
    <p:extLst>
      <p:ext uri="{BB962C8B-B14F-4D97-AF65-F5344CB8AC3E}">
        <p14:creationId xmlns:p14="http://schemas.microsoft.com/office/powerpoint/2010/main" val="31688547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1"/>
                                        </p:tgtEl>
                                        <p:attrNameLst>
                                          <p:attrName>style.visibility</p:attrName>
                                        </p:attrNameLst>
                                      </p:cBhvr>
                                      <p:to>
                                        <p:strVal val="visible"/>
                                      </p:to>
                                    </p:set>
                                    <p:anim calcmode="lin" valueType="num">
                                      <p:cBhvr additive="base">
                                        <p:cTn id="13" dur="500" fill="hold"/>
                                        <p:tgtEl>
                                          <p:spTgt spid="71"/>
                                        </p:tgtEl>
                                        <p:attrNameLst>
                                          <p:attrName>ppt_x</p:attrName>
                                        </p:attrNameLst>
                                      </p:cBhvr>
                                      <p:tavLst>
                                        <p:tav tm="0">
                                          <p:val>
                                            <p:strVal val="#ppt_x"/>
                                          </p:val>
                                        </p:tav>
                                        <p:tav tm="100000">
                                          <p:val>
                                            <p:strVal val="#ppt_x"/>
                                          </p:val>
                                        </p:tav>
                                      </p:tavLst>
                                    </p:anim>
                                    <p:anim calcmode="lin" valueType="num">
                                      <p:cBhvr additive="base">
                                        <p:cTn id="14" dur="500" fill="hold"/>
                                        <p:tgtEl>
                                          <p:spTgt spid="71"/>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70"/>
                                        </p:tgtEl>
                                        <p:attrNameLst>
                                          <p:attrName>style.visibility</p:attrName>
                                        </p:attrNameLst>
                                      </p:cBhvr>
                                      <p:to>
                                        <p:strVal val="visible"/>
                                      </p:to>
                                    </p:set>
                                    <p:anim calcmode="lin" valueType="num">
                                      <p:cBhvr additive="base">
                                        <p:cTn id="17" dur="500" fill="hold"/>
                                        <p:tgtEl>
                                          <p:spTgt spid="70"/>
                                        </p:tgtEl>
                                        <p:attrNameLst>
                                          <p:attrName>ppt_x</p:attrName>
                                        </p:attrNameLst>
                                      </p:cBhvr>
                                      <p:tavLst>
                                        <p:tav tm="0">
                                          <p:val>
                                            <p:strVal val="#ppt_x"/>
                                          </p:val>
                                        </p:tav>
                                        <p:tav tm="100000">
                                          <p:val>
                                            <p:strVal val="#ppt_x"/>
                                          </p:val>
                                        </p:tav>
                                      </p:tavLst>
                                    </p:anim>
                                    <p:anim calcmode="lin" valueType="num">
                                      <p:cBhvr additive="base">
                                        <p:cTn id="18" dur="500" fill="hold"/>
                                        <p:tgtEl>
                                          <p:spTgt spid="70"/>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anim calcmode="lin" valueType="num">
                                      <p:cBhvr additive="base">
                                        <p:cTn id="23" dur="500" fill="hold"/>
                                        <p:tgtEl>
                                          <p:spTgt spid="11"/>
                                        </p:tgtEl>
                                        <p:attrNameLst>
                                          <p:attrName>ppt_x</p:attrName>
                                        </p:attrNameLst>
                                      </p:cBhvr>
                                      <p:tavLst>
                                        <p:tav tm="0">
                                          <p:val>
                                            <p:strVal val="#ppt_x"/>
                                          </p:val>
                                        </p:tav>
                                        <p:tav tm="100000">
                                          <p:val>
                                            <p:strVal val="#ppt_x"/>
                                          </p:val>
                                        </p:tav>
                                      </p:tavLst>
                                    </p:anim>
                                    <p:anim calcmode="lin" valueType="num">
                                      <p:cBhvr additive="base">
                                        <p:cTn id="2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19"/>
                                        </p:tgtEl>
                                        <p:attrNameLst>
                                          <p:attrName>style.visibility</p:attrName>
                                        </p:attrNameLst>
                                      </p:cBhvr>
                                      <p:to>
                                        <p:strVal val="visible"/>
                                      </p:to>
                                    </p:set>
                                    <p:animEffect transition="in" filter="fade">
                                      <p:cBhvr>
                                        <p:cTn id="29" dur="1000"/>
                                        <p:tgtEl>
                                          <p:spTgt spid="19"/>
                                        </p:tgtEl>
                                      </p:cBhvr>
                                    </p:animEffect>
                                    <p:anim calcmode="lin" valueType="num">
                                      <p:cBhvr>
                                        <p:cTn id="30" dur="1000" fill="hold"/>
                                        <p:tgtEl>
                                          <p:spTgt spid="19"/>
                                        </p:tgtEl>
                                        <p:attrNameLst>
                                          <p:attrName>ppt_x</p:attrName>
                                        </p:attrNameLst>
                                      </p:cBhvr>
                                      <p:tavLst>
                                        <p:tav tm="0">
                                          <p:val>
                                            <p:strVal val="#ppt_x"/>
                                          </p:val>
                                        </p:tav>
                                        <p:tav tm="100000">
                                          <p:val>
                                            <p:strVal val="#ppt_x"/>
                                          </p:val>
                                        </p:tav>
                                      </p:tavLst>
                                    </p:anim>
                                    <p:anim calcmode="lin" valueType="num">
                                      <p:cBhvr>
                                        <p:cTn id="31" dur="1000" fill="hold"/>
                                        <p:tgtEl>
                                          <p:spTgt spid="19"/>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69"/>
                                        </p:tgtEl>
                                        <p:attrNameLst>
                                          <p:attrName>style.visibility</p:attrName>
                                        </p:attrNameLst>
                                      </p:cBhvr>
                                      <p:to>
                                        <p:strVal val="visible"/>
                                      </p:to>
                                    </p:set>
                                    <p:animEffect transition="in" filter="fade">
                                      <p:cBhvr>
                                        <p:cTn id="34" dur="1000"/>
                                        <p:tgtEl>
                                          <p:spTgt spid="69"/>
                                        </p:tgtEl>
                                      </p:cBhvr>
                                    </p:animEffect>
                                    <p:anim calcmode="lin" valueType="num">
                                      <p:cBhvr>
                                        <p:cTn id="35" dur="1000" fill="hold"/>
                                        <p:tgtEl>
                                          <p:spTgt spid="69"/>
                                        </p:tgtEl>
                                        <p:attrNameLst>
                                          <p:attrName>ppt_x</p:attrName>
                                        </p:attrNameLst>
                                      </p:cBhvr>
                                      <p:tavLst>
                                        <p:tav tm="0">
                                          <p:val>
                                            <p:strVal val="#ppt_x"/>
                                          </p:val>
                                        </p:tav>
                                        <p:tav tm="100000">
                                          <p:val>
                                            <p:strVal val="#ppt_x"/>
                                          </p:val>
                                        </p:tav>
                                      </p:tavLst>
                                    </p:anim>
                                    <p:anim calcmode="lin" valueType="num">
                                      <p:cBhvr>
                                        <p:cTn id="36" dur="1000" fill="hold"/>
                                        <p:tgtEl>
                                          <p:spTgt spid="69"/>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7"/>
                                        </p:tgtEl>
                                        <p:attrNameLst>
                                          <p:attrName>style.visibility</p:attrName>
                                        </p:attrNameLst>
                                      </p:cBhvr>
                                      <p:to>
                                        <p:strVal val="visible"/>
                                      </p:to>
                                    </p:set>
                                    <p:anim calcmode="lin" valueType="num">
                                      <p:cBhvr additive="base">
                                        <p:cTn id="41" dur="500" fill="hold"/>
                                        <p:tgtEl>
                                          <p:spTgt spid="7"/>
                                        </p:tgtEl>
                                        <p:attrNameLst>
                                          <p:attrName>ppt_x</p:attrName>
                                        </p:attrNameLst>
                                      </p:cBhvr>
                                      <p:tavLst>
                                        <p:tav tm="0">
                                          <p:val>
                                            <p:strVal val="#ppt_x"/>
                                          </p:val>
                                        </p:tav>
                                        <p:tav tm="100000">
                                          <p:val>
                                            <p:strVal val="#ppt_x"/>
                                          </p:val>
                                        </p:tav>
                                      </p:tavLst>
                                    </p:anim>
                                    <p:anim calcmode="lin" valueType="num">
                                      <p:cBhvr additive="base">
                                        <p:cTn id="4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1" grpId="0"/>
      <p:bldP spid="15" grpId="0"/>
      <p:bldP spid="19" grpId="0"/>
      <p:bldP spid="69" grpId="0"/>
      <p:bldP spid="70" grpId="0"/>
      <p:bldP spid="71"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86"/>
        <p:cNvGrpSpPr/>
        <p:nvPr/>
      </p:nvGrpSpPr>
      <p:grpSpPr>
        <a:xfrm>
          <a:off x="0" y="0"/>
          <a:ext cx="0" cy="0"/>
          <a:chOff x="0" y="0"/>
          <a:chExt cx="0" cy="0"/>
        </a:xfrm>
      </p:grpSpPr>
      <p:sp>
        <p:nvSpPr>
          <p:cNvPr id="488" name="Google Shape;488;p26"/>
          <p:cNvSpPr txBox="1">
            <a:spLocks noGrp="1"/>
          </p:cNvSpPr>
          <p:nvPr>
            <p:ph type="sldNum" idx="12"/>
          </p:nvPr>
        </p:nvSpPr>
        <p:spPr>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200"/>
              <a:buNone/>
            </a:pPr>
            <a:fld id="{00000000-1234-1234-1234-123412341234}" type="slidenum">
              <a:rPr lang="en">
                <a:solidFill>
                  <a:schemeClr val="tx1"/>
                </a:solidFill>
              </a:rPr>
              <a:t>28</a:t>
            </a:fld>
            <a:endParaRPr>
              <a:solidFill>
                <a:schemeClr val="tx1"/>
              </a:solidFill>
            </a:endParaRPr>
          </a:p>
        </p:txBody>
      </p:sp>
      <p:graphicFrame>
        <p:nvGraphicFramePr>
          <p:cNvPr id="4" name="Diagram 3">
            <a:extLst>
              <a:ext uri="{FF2B5EF4-FFF2-40B4-BE49-F238E27FC236}">
                <a16:creationId xmlns:a16="http://schemas.microsoft.com/office/drawing/2014/main" id="{DEEB15C2-B116-473B-91DB-4E1F9F4EF5C4}"/>
              </a:ext>
            </a:extLst>
          </p:cNvPr>
          <p:cNvGraphicFramePr/>
          <p:nvPr>
            <p:extLst>
              <p:ext uri="{D42A27DB-BD31-4B8C-83A1-F6EECF244321}">
                <p14:modId xmlns:p14="http://schemas.microsoft.com/office/powerpoint/2010/main" val="1208355713"/>
              </p:ext>
            </p:extLst>
          </p:nvPr>
        </p:nvGraphicFramePr>
        <p:xfrm>
          <a:off x="3155668" y="679235"/>
          <a:ext cx="6294896" cy="363704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53" name="Group 52">
            <a:extLst>
              <a:ext uri="{FF2B5EF4-FFF2-40B4-BE49-F238E27FC236}">
                <a16:creationId xmlns:a16="http://schemas.microsoft.com/office/drawing/2014/main" id="{8639E459-B3E1-4AC4-9109-F98B7543DDE7}"/>
              </a:ext>
            </a:extLst>
          </p:cNvPr>
          <p:cNvGrpSpPr/>
          <p:nvPr/>
        </p:nvGrpSpPr>
        <p:grpSpPr>
          <a:xfrm>
            <a:off x="4271546" y="4417017"/>
            <a:ext cx="4139621" cy="462735"/>
            <a:chOff x="4271546" y="4417017"/>
            <a:chExt cx="4139621" cy="462735"/>
          </a:xfrm>
        </p:grpSpPr>
        <p:grpSp>
          <p:nvGrpSpPr>
            <p:cNvPr id="8" name="Group 7">
              <a:extLst>
                <a:ext uri="{FF2B5EF4-FFF2-40B4-BE49-F238E27FC236}">
                  <a16:creationId xmlns:a16="http://schemas.microsoft.com/office/drawing/2014/main" id="{87EE7F02-1A74-459D-9F83-8FC8A46D65F2}"/>
                </a:ext>
              </a:extLst>
            </p:cNvPr>
            <p:cNvGrpSpPr/>
            <p:nvPr/>
          </p:nvGrpSpPr>
          <p:grpSpPr>
            <a:xfrm>
              <a:off x="4271546" y="4417017"/>
              <a:ext cx="872755" cy="462735"/>
              <a:chOff x="3155668" y="4417017"/>
              <a:chExt cx="872755" cy="462735"/>
            </a:xfrm>
          </p:grpSpPr>
          <p:pic>
            <p:nvPicPr>
              <p:cNvPr id="6" name="Picture 5" descr="Text&#10;&#10;Description automatically generated with medium confidence">
                <a:extLst>
                  <a:ext uri="{FF2B5EF4-FFF2-40B4-BE49-F238E27FC236}">
                    <a16:creationId xmlns:a16="http://schemas.microsoft.com/office/drawing/2014/main" id="{D57809B5-FB01-490A-A8BC-94DF5521E17B}"/>
                  </a:ext>
                </a:extLst>
              </p:cNvPr>
              <p:cNvPicPr>
                <a:picLocks noChangeAspect="1"/>
              </p:cNvPicPr>
              <p:nvPr/>
            </p:nvPicPr>
            <p:blipFill>
              <a:blip r:embed="rId8">
                <a:duotone>
                  <a:schemeClr val="accent1">
                    <a:shade val="45000"/>
                    <a:satMod val="135000"/>
                  </a:schemeClr>
                  <a:prstClr val="white"/>
                </a:duotone>
              </a:blip>
              <a:stretch>
                <a:fillRect/>
              </a:stretch>
            </p:blipFill>
            <p:spPr>
              <a:xfrm>
                <a:off x="3155668" y="4417017"/>
                <a:ext cx="230423" cy="462735"/>
              </a:xfrm>
              <a:prstGeom prst="rect">
                <a:avLst/>
              </a:prstGeom>
            </p:spPr>
          </p:pic>
          <p:pic>
            <p:nvPicPr>
              <p:cNvPr id="10" name="Picture 9" descr="Text&#10;&#10;Description automatically generated with medium confidence">
                <a:extLst>
                  <a:ext uri="{FF2B5EF4-FFF2-40B4-BE49-F238E27FC236}">
                    <a16:creationId xmlns:a16="http://schemas.microsoft.com/office/drawing/2014/main" id="{66B21606-05D7-4CD2-846B-F1B48D11CACB}"/>
                  </a:ext>
                </a:extLst>
              </p:cNvPr>
              <p:cNvPicPr>
                <a:picLocks noChangeAspect="1"/>
              </p:cNvPicPr>
              <p:nvPr/>
            </p:nvPicPr>
            <p:blipFill>
              <a:blip r:embed="rId8">
                <a:duotone>
                  <a:schemeClr val="accent1">
                    <a:shade val="45000"/>
                    <a:satMod val="135000"/>
                  </a:schemeClr>
                  <a:prstClr val="white"/>
                </a:duotone>
              </a:blip>
              <a:stretch>
                <a:fillRect/>
              </a:stretch>
            </p:blipFill>
            <p:spPr>
              <a:xfrm>
                <a:off x="3378342" y="4417017"/>
                <a:ext cx="230423" cy="462735"/>
              </a:xfrm>
              <a:prstGeom prst="rect">
                <a:avLst/>
              </a:prstGeom>
            </p:spPr>
          </p:pic>
          <p:pic>
            <p:nvPicPr>
              <p:cNvPr id="11" name="Picture 10" descr="Text&#10;&#10;Description automatically generated with medium confidence">
                <a:extLst>
                  <a:ext uri="{FF2B5EF4-FFF2-40B4-BE49-F238E27FC236}">
                    <a16:creationId xmlns:a16="http://schemas.microsoft.com/office/drawing/2014/main" id="{570D3CD5-E453-4BCF-B7A3-BE89254733EB}"/>
                  </a:ext>
                </a:extLst>
              </p:cNvPr>
              <p:cNvPicPr>
                <a:picLocks noChangeAspect="1"/>
              </p:cNvPicPr>
              <p:nvPr/>
            </p:nvPicPr>
            <p:blipFill>
              <a:blip r:embed="rId8">
                <a:duotone>
                  <a:schemeClr val="accent1">
                    <a:shade val="45000"/>
                    <a:satMod val="135000"/>
                  </a:schemeClr>
                  <a:prstClr val="white"/>
                </a:duotone>
              </a:blip>
              <a:stretch>
                <a:fillRect/>
              </a:stretch>
            </p:blipFill>
            <p:spPr>
              <a:xfrm>
                <a:off x="3588171" y="4417017"/>
                <a:ext cx="230423" cy="462735"/>
              </a:xfrm>
              <a:prstGeom prst="rect">
                <a:avLst/>
              </a:prstGeom>
            </p:spPr>
          </p:pic>
          <p:pic>
            <p:nvPicPr>
              <p:cNvPr id="12" name="Picture 11" descr="Text&#10;&#10;Description automatically generated with medium confidence">
                <a:extLst>
                  <a:ext uri="{FF2B5EF4-FFF2-40B4-BE49-F238E27FC236}">
                    <a16:creationId xmlns:a16="http://schemas.microsoft.com/office/drawing/2014/main" id="{7152DFDF-2B70-48D6-B00B-58E6DD74BB4D}"/>
                  </a:ext>
                </a:extLst>
              </p:cNvPr>
              <p:cNvPicPr>
                <a:picLocks noChangeAspect="1"/>
              </p:cNvPicPr>
              <p:nvPr/>
            </p:nvPicPr>
            <p:blipFill>
              <a:blip r:embed="rId8">
                <a:duotone>
                  <a:schemeClr val="accent1">
                    <a:shade val="45000"/>
                    <a:satMod val="135000"/>
                  </a:schemeClr>
                  <a:prstClr val="white"/>
                </a:duotone>
              </a:blip>
              <a:stretch>
                <a:fillRect/>
              </a:stretch>
            </p:blipFill>
            <p:spPr>
              <a:xfrm>
                <a:off x="3798000" y="4417017"/>
                <a:ext cx="230423" cy="462735"/>
              </a:xfrm>
              <a:prstGeom prst="rect">
                <a:avLst/>
              </a:prstGeom>
            </p:spPr>
          </p:pic>
        </p:grpSp>
        <p:grpSp>
          <p:nvGrpSpPr>
            <p:cNvPr id="9" name="Group 8">
              <a:extLst>
                <a:ext uri="{FF2B5EF4-FFF2-40B4-BE49-F238E27FC236}">
                  <a16:creationId xmlns:a16="http://schemas.microsoft.com/office/drawing/2014/main" id="{312AC36F-C0AB-449A-8157-4B89313A24AF}"/>
                </a:ext>
              </a:extLst>
            </p:cNvPr>
            <p:cNvGrpSpPr/>
            <p:nvPr/>
          </p:nvGrpSpPr>
          <p:grpSpPr>
            <a:xfrm>
              <a:off x="5368146" y="4417017"/>
              <a:ext cx="872755" cy="462735"/>
              <a:chOff x="4252268" y="4417017"/>
              <a:chExt cx="872755" cy="462735"/>
            </a:xfrm>
          </p:grpSpPr>
          <p:pic>
            <p:nvPicPr>
              <p:cNvPr id="13" name="Picture 12" descr="Text&#10;&#10;Description automatically generated with medium confidence">
                <a:extLst>
                  <a:ext uri="{FF2B5EF4-FFF2-40B4-BE49-F238E27FC236}">
                    <a16:creationId xmlns:a16="http://schemas.microsoft.com/office/drawing/2014/main" id="{156711CD-0CEA-4F44-AFA3-68081F6E1392}"/>
                  </a:ext>
                </a:extLst>
              </p:cNvPr>
              <p:cNvPicPr>
                <a:picLocks noChangeAspect="1"/>
              </p:cNvPicPr>
              <p:nvPr/>
            </p:nvPicPr>
            <p:blipFill>
              <a:blip r:embed="rId8">
                <a:duotone>
                  <a:schemeClr val="accent1">
                    <a:shade val="45000"/>
                    <a:satMod val="135000"/>
                  </a:schemeClr>
                  <a:prstClr val="white"/>
                </a:duotone>
              </a:blip>
              <a:stretch>
                <a:fillRect/>
              </a:stretch>
            </p:blipFill>
            <p:spPr>
              <a:xfrm>
                <a:off x="4252268" y="4417017"/>
                <a:ext cx="230423" cy="462735"/>
              </a:xfrm>
              <a:prstGeom prst="rect">
                <a:avLst/>
              </a:prstGeom>
            </p:spPr>
          </p:pic>
          <p:pic>
            <p:nvPicPr>
              <p:cNvPr id="14" name="Picture 13" descr="Text&#10;&#10;Description automatically generated with medium confidence">
                <a:extLst>
                  <a:ext uri="{FF2B5EF4-FFF2-40B4-BE49-F238E27FC236}">
                    <a16:creationId xmlns:a16="http://schemas.microsoft.com/office/drawing/2014/main" id="{FFC44E0A-FA92-442A-A47C-9EBE5FFA506F}"/>
                  </a:ext>
                </a:extLst>
              </p:cNvPr>
              <p:cNvPicPr>
                <a:picLocks noChangeAspect="1"/>
              </p:cNvPicPr>
              <p:nvPr/>
            </p:nvPicPr>
            <p:blipFill>
              <a:blip r:embed="rId8">
                <a:duotone>
                  <a:schemeClr val="accent1">
                    <a:shade val="45000"/>
                    <a:satMod val="135000"/>
                  </a:schemeClr>
                  <a:prstClr val="white"/>
                </a:duotone>
              </a:blip>
              <a:stretch>
                <a:fillRect/>
              </a:stretch>
            </p:blipFill>
            <p:spPr>
              <a:xfrm>
                <a:off x="4474942" y="4417017"/>
                <a:ext cx="230423" cy="462735"/>
              </a:xfrm>
              <a:prstGeom prst="rect">
                <a:avLst/>
              </a:prstGeom>
            </p:spPr>
          </p:pic>
          <p:pic>
            <p:nvPicPr>
              <p:cNvPr id="15" name="Picture 14" descr="Text&#10;&#10;Description automatically generated with medium confidence">
                <a:extLst>
                  <a:ext uri="{FF2B5EF4-FFF2-40B4-BE49-F238E27FC236}">
                    <a16:creationId xmlns:a16="http://schemas.microsoft.com/office/drawing/2014/main" id="{38A06F00-ECFC-460F-B60E-EF25CC7375DE}"/>
                  </a:ext>
                </a:extLst>
              </p:cNvPr>
              <p:cNvPicPr>
                <a:picLocks noChangeAspect="1"/>
              </p:cNvPicPr>
              <p:nvPr/>
            </p:nvPicPr>
            <p:blipFill>
              <a:blip r:embed="rId8">
                <a:duotone>
                  <a:schemeClr val="accent1">
                    <a:shade val="45000"/>
                    <a:satMod val="135000"/>
                  </a:schemeClr>
                  <a:prstClr val="white"/>
                </a:duotone>
              </a:blip>
              <a:stretch>
                <a:fillRect/>
              </a:stretch>
            </p:blipFill>
            <p:spPr>
              <a:xfrm>
                <a:off x="4684771" y="4417017"/>
                <a:ext cx="230423" cy="462735"/>
              </a:xfrm>
              <a:prstGeom prst="rect">
                <a:avLst/>
              </a:prstGeom>
            </p:spPr>
          </p:pic>
          <p:pic>
            <p:nvPicPr>
              <p:cNvPr id="16" name="Picture 15" descr="Text&#10;&#10;Description automatically generated with medium confidence">
                <a:extLst>
                  <a:ext uri="{FF2B5EF4-FFF2-40B4-BE49-F238E27FC236}">
                    <a16:creationId xmlns:a16="http://schemas.microsoft.com/office/drawing/2014/main" id="{8ABF1FAB-FDEF-4034-B89C-1B45627827F5}"/>
                  </a:ext>
                </a:extLst>
              </p:cNvPr>
              <p:cNvPicPr>
                <a:picLocks noChangeAspect="1"/>
              </p:cNvPicPr>
              <p:nvPr/>
            </p:nvPicPr>
            <p:blipFill>
              <a:blip r:embed="rId8">
                <a:duotone>
                  <a:schemeClr val="accent1">
                    <a:shade val="45000"/>
                    <a:satMod val="135000"/>
                  </a:schemeClr>
                  <a:prstClr val="white"/>
                </a:duotone>
              </a:blip>
              <a:stretch>
                <a:fillRect/>
              </a:stretch>
            </p:blipFill>
            <p:spPr>
              <a:xfrm>
                <a:off x="4894600" y="4417017"/>
                <a:ext cx="230423" cy="462735"/>
              </a:xfrm>
              <a:prstGeom prst="rect">
                <a:avLst/>
              </a:prstGeom>
            </p:spPr>
          </p:pic>
        </p:grpSp>
        <p:grpSp>
          <p:nvGrpSpPr>
            <p:cNvPr id="26" name="Group 25">
              <a:extLst>
                <a:ext uri="{FF2B5EF4-FFF2-40B4-BE49-F238E27FC236}">
                  <a16:creationId xmlns:a16="http://schemas.microsoft.com/office/drawing/2014/main" id="{09DBA5EF-CA8E-4F9B-AEFA-05F449CCD97C}"/>
                </a:ext>
              </a:extLst>
            </p:cNvPr>
            <p:cNvGrpSpPr/>
            <p:nvPr/>
          </p:nvGrpSpPr>
          <p:grpSpPr>
            <a:xfrm>
              <a:off x="6463577" y="4417017"/>
              <a:ext cx="872755" cy="462735"/>
              <a:chOff x="5347699" y="4417017"/>
              <a:chExt cx="872755" cy="462735"/>
            </a:xfrm>
          </p:grpSpPr>
          <p:pic>
            <p:nvPicPr>
              <p:cNvPr id="17" name="Picture 16" descr="Text&#10;&#10;Description automatically generated with medium confidence">
                <a:extLst>
                  <a:ext uri="{FF2B5EF4-FFF2-40B4-BE49-F238E27FC236}">
                    <a16:creationId xmlns:a16="http://schemas.microsoft.com/office/drawing/2014/main" id="{AFA538B0-3348-40C0-9EA4-6E5CBEF3829D}"/>
                  </a:ext>
                </a:extLst>
              </p:cNvPr>
              <p:cNvPicPr>
                <a:picLocks noChangeAspect="1"/>
              </p:cNvPicPr>
              <p:nvPr/>
            </p:nvPicPr>
            <p:blipFill>
              <a:blip r:embed="rId8">
                <a:duotone>
                  <a:schemeClr val="accent1">
                    <a:shade val="45000"/>
                    <a:satMod val="135000"/>
                  </a:schemeClr>
                  <a:prstClr val="white"/>
                </a:duotone>
              </a:blip>
              <a:stretch>
                <a:fillRect/>
              </a:stretch>
            </p:blipFill>
            <p:spPr>
              <a:xfrm>
                <a:off x="5347699" y="4417017"/>
                <a:ext cx="230423" cy="462735"/>
              </a:xfrm>
              <a:prstGeom prst="rect">
                <a:avLst/>
              </a:prstGeom>
            </p:spPr>
          </p:pic>
          <p:pic>
            <p:nvPicPr>
              <p:cNvPr id="18" name="Picture 17" descr="Text&#10;&#10;Description automatically generated with medium confidence">
                <a:extLst>
                  <a:ext uri="{FF2B5EF4-FFF2-40B4-BE49-F238E27FC236}">
                    <a16:creationId xmlns:a16="http://schemas.microsoft.com/office/drawing/2014/main" id="{E1C07A2A-7BC5-41CE-A15C-5A3B785FA92D}"/>
                  </a:ext>
                </a:extLst>
              </p:cNvPr>
              <p:cNvPicPr>
                <a:picLocks noChangeAspect="1"/>
              </p:cNvPicPr>
              <p:nvPr/>
            </p:nvPicPr>
            <p:blipFill>
              <a:blip r:embed="rId8">
                <a:duotone>
                  <a:schemeClr val="accent1">
                    <a:shade val="45000"/>
                    <a:satMod val="135000"/>
                  </a:schemeClr>
                  <a:prstClr val="white"/>
                </a:duotone>
              </a:blip>
              <a:stretch>
                <a:fillRect/>
              </a:stretch>
            </p:blipFill>
            <p:spPr>
              <a:xfrm>
                <a:off x="5570373" y="4417017"/>
                <a:ext cx="230423" cy="462735"/>
              </a:xfrm>
              <a:prstGeom prst="rect">
                <a:avLst/>
              </a:prstGeom>
            </p:spPr>
          </p:pic>
          <p:pic>
            <p:nvPicPr>
              <p:cNvPr id="19" name="Picture 18" descr="Text&#10;&#10;Description automatically generated with medium confidence">
                <a:extLst>
                  <a:ext uri="{FF2B5EF4-FFF2-40B4-BE49-F238E27FC236}">
                    <a16:creationId xmlns:a16="http://schemas.microsoft.com/office/drawing/2014/main" id="{EB40234E-8F2B-4BC8-8C6B-6C48357CF4EF}"/>
                  </a:ext>
                </a:extLst>
              </p:cNvPr>
              <p:cNvPicPr>
                <a:picLocks noChangeAspect="1"/>
              </p:cNvPicPr>
              <p:nvPr/>
            </p:nvPicPr>
            <p:blipFill>
              <a:blip r:embed="rId8">
                <a:duotone>
                  <a:schemeClr val="accent1">
                    <a:shade val="45000"/>
                    <a:satMod val="135000"/>
                  </a:schemeClr>
                  <a:prstClr val="white"/>
                </a:duotone>
              </a:blip>
              <a:stretch>
                <a:fillRect/>
              </a:stretch>
            </p:blipFill>
            <p:spPr>
              <a:xfrm>
                <a:off x="5780202" y="4417017"/>
                <a:ext cx="230423" cy="462735"/>
              </a:xfrm>
              <a:prstGeom prst="rect">
                <a:avLst/>
              </a:prstGeom>
            </p:spPr>
          </p:pic>
          <p:pic>
            <p:nvPicPr>
              <p:cNvPr id="20" name="Picture 19" descr="Text&#10;&#10;Description automatically generated with medium confidence">
                <a:extLst>
                  <a:ext uri="{FF2B5EF4-FFF2-40B4-BE49-F238E27FC236}">
                    <a16:creationId xmlns:a16="http://schemas.microsoft.com/office/drawing/2014/main" id="{E75A81F1-E72D-49B4-9108-676A8417BAA9}"/>
                  </a:ext>
                </a:extLst>
              </p:cNvPr>
              <p:cNvPicPr>
                <a:picLocks noChangeAspect="1"/>
              </p:cNvPicPr>
              <p:nvPr/>
            </p:nvPicPr>
            <p:blipFill>
              <a:blip r:embed="rId8">
                <a:duotone>
                  <a:schemeClr val="accent1">
                    <a:shade val="45000"/>
                    <a:satMod val="135000"/>
                  </a:schemeClr>
                  <a:prstClr val="white"/>
                </a:duotone>
              </a:blip>
              <a:stretch>
                <a:fillRect/>
              </a:stretch>
            </p:blipFill>
            <p:spPr>
              <a:xfrm>
                <a:off x="5990031" y="4417017"/>
                <a:ext cx="230423" cy="462735"/>
              </a:xfrm>
              <a:prstGeom prst="rect">
                <a:avLst/>
              </a:prstGeom>
            </p:spPr>
          </p:pic>
        </p:grpSp>
        <p:grpSp>
          <p:nvGrpSpPr>
            <p:cNvPr id="34" name="Group 33">
              <a:extLst>
                <a:ext uri="{FF2B5EF4-FFF2-40B4-BE49-F238E27FC236}">
                  <a16:creationId xmlns:a16="http://schemas.microsoft.com/office/drawing/2014/main" id="{181F1656-6415-421F-8017-F1E0BC908ECE}"/>
                </a:ext>
              </a:extLst>
            </p:cNvPr>
            <p:cNvGrpSpPr/>
            <p:nvPr/>
          </p:nvGrpSpPr>
          <p:grpSpPr>
            <a:xfrm>
              <a:off x="7538412" y="4417017"/>
              <a:ext cx="872755" cy="462735"/>
              <a:chOff x="6422534" y="4417017"/>
              <a:chExt cx="872755" cy="462735"/>
            </a:xfrm>
          </p:grpSpPr>
          <p:pic>
            <p:nvPicPr>
              <p:cNvPr id="21" name="Picture 20" descr="Text&#10;&#10;Description automatically generated with medium confidence">
                <a:extLst>
                  <a:ext uri="{FF2B5EF4-FFF2-40B4-BE49-F238E27FC236}">
                    <a16:creationId xmlns:a16="http://schemas.microsoft.com/office/drawing/2014/main" id="{ECF3A8E6-8F50-4591-BCE5-0381A6353DDC}"/>
                  </a:ext>
                </a:extLst>
              </p:cNvPr>
              <p:cNvPicPr>
                <a:picLocks noChangeAspect="1"/>
              </p:cNvPicPr>
              <p:nvPr/>
            </p:nvPicPr>
            <p:blipFill>
              <a:blip r:embed="rId8">
                <a:duotone>
                  <a:schemeClr val="accent1">
                    <a:shade val="45000"/>
                    <a:satMod val="135000"/>
                  </a:schemeClr>
                  <a:prstClr val="white"/>
                </a:duotone>
              </a:blip>
              <a:stretch>
                <a:fillRect/>
              </a:stretch>
            </p:blipFill>
            <p:spPr>
              <a:xfrm>
                <a:off x="6422534" y="4417017"/>
                <a:ext cx="230423" cy="462735"/>
              </a:xfrm>
              <a:prstGeom prst="rect">
                <a:avLst/>
              </a:prstGeom>
            </p:spPr>
          </p:pic>
          <p:pic>
            <p:nvPicPr>
              <p:cNvPr id="22" name="Picture 21" descr="Text&#10;&#10;Description automatically generated with medium confidence">
                <a:extLst>
                  <a:ext uri="{FF2B5EF4-FFF2-40B4-BE49-F238E27FC236}">
                    <a16:creationId xmlns:a16="http://schemas.microsoft.com/office/drawing/2014/main" id="{EBA3B6BB-00E0-411C-9142-D994133C6088}"/>
                  </a:ext>
                </a:extLst>
              </p:cNvPr>
              <p:cNvPicPr>
                <a:picLocks noChangeAspect="1"/>
              </p:cNvPicPr>
              <p:nvPr/>
            </p:nvPicPr>
            <p:blipFill>
              <a:blip r:embed="rId8">
                <a:duotone>
                  <a:schemeClr val="accent1">
                    <a:shade val="45000"/>
                    <a:satMod val="135000"/>
                  </a:schemeClr>
                  <a:prstClr val="white"/>
                </a:duotone>
              </a:blip>
              <a:stretch>
                <a:fillRect/>
              </a:stretch>
            </p:blipFill>
            <p:spPr>
              <a:xfrm>
                <a:off x="6645208" y="4417017"/>
                <a:ext cx="230423" cy="462735"/>
              </a:xfrm>
              <a:prstGeom prst="rect">
                <a:avLst/>
              </a:prstGeom>
            </p:spPr>
          </p:pic>
          <p:pic>
            <p:nvPicPr>
              <p:cNvPr id="23" name="Picture 22" descr="Text&#10;&#10;Description automatically generated with medium confidence">
                <a:extLst>
                  <a:ext uri="{FF2B5EF4-FFF2-40B4-BE49-F238E27FC236}">
                    <a16:creationId xmlns:a16="http://schemas.microsoft.com/office/drawing/2014/main" id="{7EED6F75-93DD-4A8E-9A68-9FB54C1B5375}"/>
                  </a:ext>
                </a:extLst>
              </p:cNvPr>
              <p:cNvPicPr>
                <a:picLocks noChangeAspect="1"/>
              </p:cNvPicPr>
              <p:nvPr/>
            </p:nvPicPr>
            <p:blipFill>
              <a:blip r:embed="rId8">
                <a:duotone>
                  <a:schemeClr val="accent1">
                    <a:shade val="45000"/>
                    <a:satMod val="135000"/>
                  </a:schemeClr>
                  <a:prstClr val="white"/>
                </a:duotone>
              </a:blip>
              <a:stretch>
                <a:fillRect/>
              </a:stretch>
            </p:blipFill>
            <p:spPr>
              <a:xfrm>
                <a:off x="6855037" y="4417017"/>
                <a:ext cx="230423" cy="462735"/>
              </a:xfrm>
              <a:prstGeom prst="rect">
                <a:avLst/>
              </a:prstGeom>
            </p:spPr>
          </p:pic>
          <p:pic>
            <p:nvPicPr>
              <p:cNvPr id="24" name="Picture 23" descr="Text&#10;&#10;Description automatically generated with medium confidence">
                <a:extLst>
                  <a:ext uri="{FF2B5EF4-FFF2-40B4-BE49-F238E27FC236}">
                    <a16:creationId xmlns:a16="http://schemas.microsoft.com/office/drawing/2014/main" id="{67D0C565-1EA2-41AC-AB00-1B63EE527120}"/>
                  </a:ext>
                </a:extLst>
              </p:cNvPr>
              <p:cNvPicPr>
                <a:picLocks noChangeAspect="1"/>
              </p:cNvPicPr>
              <p:nvPr/>
            </p:nvPicPr>
            <p:blipFill>
              <a:blip r:embed="rId8">
                <a:duotone>
                  <a:schemeClr val="accent1">
                    <a:shade val="45000"/>
                    <a:satMod val="135000"/>
                  </a:schemeClr>
                  <a:prstClr val="white"/>
                </a:duotone>
              </a:blip>
              <a:stretch>
                <a:fillRect/>
              </a:stretch>
            </p:blipFill>
            <p:spPr>
              <a:xfrm>
                <a:off x="7064866" y="4417017"/>
                <a:ext cx="230423" cy="462735"/>
              </a:xfrm>
              <a:prstGeom prst="rect">
                <a:avLst/>
              </a:prstGeom>
            </p:spPr>
          </p:pic>
        </p:grpSp>
      </p:grpSp>
      <p:sp>
        <p:nvSpPr>
          <p:cNvPr id="33" name="TextBox 32">
            <a:extLst>
              <a:ext uri="{FF2B5EF4-FFF2-40B4-BE49-F238E27FC236}">
                <a16:creationId xmlns:a16="http://schemas.microsoft.com/office/drawing/2014/main" id="{54162268-E6F0-4720-8EEF-3FCDCFB9926C}"/>
              </a:ext>
            </a:extLst>
          </p:cNvPr>
          <p:cNvSpPr txBox="1"/>
          <p:nvPr/>
        </p:nvSpPr>
        <p:spPr>
          <a:xfrm>
            <a:off x="1396048" y="194925"/>
            <a:ext cx="7345680" cy="338554"/>
          </a:xfrm>
          <a:prstGeom prst="rect">
            <a:avLst/>
          </a:prstGeom>
          <a:noFill/>
        </p:spPr>
        <p:txBody>
          <a:bodyPr wrap="square">
            <a:spAutoFit/>
          </a:bodyPr>
          <a:lstStyle/>
          <a:p>
            <a:r>
              <a:rPr lang="en-US" sz="1600" b="1" i="0" u="none" strike="noStrike" baseline="0" dirty="0">
                <a:solidFill>
                  <a:schemeClr val="tx1"/>
                </a:solidFill>
                <a:latin typeface="Lora" pitchFamily="2" charset="0"/>
              </a:rPr>
              <a:t>TRADITIONAL HIERARCHICAL STRUCTURE OF ORGANIZATIONS </a:t>
            </a:r>
            <a:endParaRPr lang="en-US" sz="1600" b="1" dirty="0">
              <a:solidFill>
                <a:schemeClr val="tx1"/>
              </a:solidFill>
            </a:endParaRPr>
          </a:p>
        </p:txBody>
      </p:sp>
      <p:grpSp>
        <p:nvGrpSpPr>
          <p:cNvPr id="47" name="Group 46">
            <a:extLst>
              <a:ext uri="{FF2B5EF4-FFF2-40B4-BE49-F238E27FC236}">
                <a16:creationId xmlns:a16="http://schemas.microsoft.com/office/drawing/2014/main" id="{14D11D29-144D-4930-B8BB-2B6A80783B65}"/>
              </a:ext>
            </a:extLst>
          </p:cNvPr>
          <p:cNvGrpSpPr/>
          <p:nvPr/>
        </p:nvGrpSpPr>
        <p:grpSpPr>
          <a:xfrm>
            <a:off x="1147836" y="4512873"/>
            <a:ext cx="3013459" cy="323037"/>
            <a:chOff x="1147836" y="4512873"/>
            <a:chExt cx="3013459" cy="323037"/>
          </a:xfrm>
        </p:grpSpPr>
        <p:sp>
          <p:nvSpPr>
            <p:cNvPr id="32" name="TextBox 31">
              <a:extLst>
                <a:ext uri="{FF2B5EF4-FFF2-40B4-BE49-F238E27FC236}">
                  <a16:creationId xmlns:a16="http://schemas.microsoft.com/office/drawing/2014/main" id="{5A4E3986-0143-481A-8A67-1B482339608D}"/>
                </a:ext>
              </a:extLst>
            </p:cNvPr>
            <p:cNvSpPr txBox="1"/>
            <p:nvPr/>
          </p:nvSpPr>
          <p:spPr>
            <a:xfrm>
              <a:off x="1147836" y="4512873"/>
              <a:ext cx="2610503" cy="323037"/>
            </a:xfrm>
            <a:prstGeom prst="rect">
              <a:avLst/>
            </a:prstGeom>
            <a:noFill/>
          </p:spPr>
          <p:txBody>
            <a:bodyPr wrap="square">
              <a:spAutoFit/>
            </a:bodyPr>
            <a:lstStyle/>
            <a:p>
              <a:pPr marL="0" marR="0" lvl="0" indent="0" algn="l" rtl="0">
                <a:lnSpc>
                  <a:spcPct val="115000"/>
                </a:lnSpc>
                <a:spcBef>
                  <a:spcPts val="0"/>
                </a:spcBef>
                <a:spcAft>
                  <a:spcPts val="0"/>
                </a:spcAft>
                <a:buClr>
                  <a:srgbClr val="000000"/>
                </a:buClr>
                <a:buSzPts val="1200"/>
                <a:buFont typeface="Arial"/>
                <a:buNone/>
              </a:pPr>
              <a:r>
                <a:rPr lang="en-US" sz="1400" b="1" i="0" u="none" strike="noStrike" cap="none" dirty="0">
                  <a:solidFill>
                    <a:schemeClr val="tx1"/>
                  </a:solidFill>
                  <a:latin typeface="Roboto"/>
                  <a:ea typeface="Roboto"/>
                  <a:cs typeface="Roboto"/>
                  <a:sym typeface="Roboto"/>
                </a:rPr>
                <a:t>Line operator</a:t>
              </a:r>
            </a:p>
          </p:txBody>
        </p:sp>
        <p:cxnSp>
          <p:nvCxnSpPr>
            <p:cNvPr id="36" name="Straight Connector 35">
              <a:extLst>
                <a:ext uri="{FF2B5EF4-FFF2-40B4-BE49-F238E27FC236}">
                  <a16:creationId xmlns:a16="http://schemas.microsoft.com/office/drawing/2014/main" id="{21A5098E-3474-481B-9330-EE5A07B9F70F}"/>
                </a:ext>
              </a:extLst>
            </p:cNvPr>
            <p:cNvCxnSpPr/>
            <p:nvPr/>
          </p:nvCxnSpPr>
          <p:spPr>
            <a:xfrm>
              <a:off x="2440983" y="4752131"/>
              <a:ext cx="1720312" cy="0"/>
            </a:xfrm>
            <a:prstGeom prst="line">
              <a:avLst/>
            </a:prstGeom>
            <a:ln>
              <a:solidFill>
                <a:schemeClr val="tx1"/>
              </a:solidFill>
              <a:prstDash val="dashDot"/>
            </a:ln>
          </p:spPr>
          <p:style>
            <a:lnRef idx="1">
              <a:schemeClr val="accent1"/>
            </a:lnRef>
            <a:fillRef idx="0">
              <a:schemeClr val="accent1"/>
            </a:fillRef>
            <a:effectRef idx="0">
              <a:schemeClr val="accent1"/>
            </a:effectRef>
            <a:fontRef idx="minor">
              <a:schemeClr val="tx1"/>
            </a:fontRef>
          </p:style>
        </p:cxnSp>
      </p:grpSp>
      <p:grpSp>
        <p:nvGrpSpPr>
          <p:cNvPr id="48" name="Group 47">
            <a:extLst>
              <a:ext uri="{FF2B5EF4-FFF2-40B4-BE49-F238E27FC236}">
                <a16:creationId xmlns:a16="http://schemas.microsoft.com/office/drawing/2014/main" id="{9CEB04A9-312F-44DD-A7A3-997FB16F0878}"/>
              </a:ext>
            </a:extLst>
          </p:cNvPr>
          <p:cNvGrpSpPr/>
          <p:nvPr/>
        </p:nvGrpSpPr>
        <p:grpSpPr>
          <a:xfrm>
            <a:off x="1147836" y="3755264"/>
            <a:ext cx="3013459" cy="570797"/>
            <a:chOff x="1147836" y="3755264"/>
            <a:chExt cx="3013459" cy="570797"/>
          </a:xfrm>
        </p:grpSpPr>
        <p:sp>
          <p:nvSpPr>
            <p:cNvPr id="31" name="TextBox 30">
              <a:extLst>
                <a:ext uri="{FF2B5EF4-FFF2-40B4-BE49-F238E27FC236}">
                  <a16:creationId xmlns:a16="http://schemas.microsoft.com/office/drawing/2014/main" id="{F96D3076-5031-4BB7-8BBF-40554D7A7042}"/>
                </a:ext>
              </a:extLst>
            </p:cNvPr>
            <p:cNvSpPr txBox="1"/>
            <p:nvPr/>
          </p:nvSpPr>
          <p:spPr>
            <a:xfrm>
              <a:off x="1147836" y="3755264"/>
              <a:ext cx="1936327" cy="570797"/>
            </a:xfrm>
            <a:prstGeom prst="rect">
              <a:avLst/>
            </a:prstGeom>
            <a:noFill/>
          </p:spPr>
          <p:txBody>
            <a:bodyPr wrap="square">
              <a:spAutoFit/>
            </a:bodyPr>
            <a:lstStyle/>
            <a:p>
              <a:pPr marL="0" marR="0" lvl="0" indent="0" algn="l" rtl="0">
                <a:lnSpc>
                  <a:spcPct val="115000"/>
                </a:lnSpc>
                <a:spcBef>
                  <a:spcPts val="0"/>
                </a:spcBef>
                <a:spcAft>
                  <a:spcPts val="0"/>
                </a:spcAft>
                <a:buClr>
                  <a:srgbClr val="000000"/>
                </a:buClr>
                <a:buSzPts val="1200"/>
                <a:buFont typeface="Arial"/>
                <a:buNone/>
              </a:pPr>
              <a:r>
                <a:rPr lang="en-US" sz="1400" b="1" i="0" u="none" strike="noStrike" cap="none" dirty="0">
                  <a:solidFill>
                    <a:schemeClr val="tx1"/>
                  </a:solidFill>
                  <a:latin typeface="Roboto"/>
                  <a:ea typeface="Roboto"/>
                  <a:cs typeface="Roboto"/>
                  <a:sym typeface="Roboto"/>
                </a:rPr>
                <a:t>Staff performing similar tasks</a:t>
              </a:r>
            </a:p>
          </p:txBody>
        </p:sp>
        <p:cxnSp>
          <p:nvCxnSpPr>
            <p:cNvPr id="40" name="Straight Connector 39">
              <a:extLst>
                <a:ext uri="{FF2B5EF4-FFF2-40B4-BE49-F238E27FC236}">
                  <a16:creationId xmlns:a16="http://schemas.microsoft.com/office/drawing/2014/main" id="{3A414CB5-8784-4D89-B1A8-B506A261D0A7}"/>
                </a:ext>
              </a:extLst>
            </p:cNvPr>
            <p:cNvCxnSpPr/>
            <p:nvPr/>
          </p:nvCxnSpPr>
          <p:spPr>
            <a:xfrm>
              <a:off x="2440983" y="4201941"/>
              <a:ext cx="1720312" cy="0"/>
            </a:xfrm>
            <a:prstGeom prst="line">
              <a:avLst/>
            </a:prstGeom>
            <a:ln>
              <a:solidFill>
                <a:schemeClr val="tx1"/>
              </a:solidFill>
              <a:prstDash val="dashDot"/>
            </a:ln>
          </p:spPr>
          <p:style>
            <a:lnRef idx="1">
              <a:schemeClr val="accent1"/>
            </a:lnRef>
            <a:fillRef idx="0">
              <a:schemeClr val="accent1"/>
            </a:fillRef>
            <a:effectRef idx="0">
              <a:schemeClr val="accent1"/>
            </a:effectRef>
            <a:fontRef idx="minor">
              <a:schemeClr val="tx1"/>
            </a:fontRef>
          </p:style>
        </p:cxnSp>
      </p:grpSp>
      <p:grpSp>
        <p:nvGrpSpPr>
          <p:cNvPr id="49" name="Group 48">
            <a:extLst>
              <a:ext uri="{FF2B5EF4-FFF2-40B4-BE49-F238E27FC236}">
                <a16:creationId xmlns:a16="http://schemas.microsoft.com/office/drawing/2014/main" id="{54E59E78-F27E-4570-9DB8-54F23992204A}"/>
              </a:ext>
            </a:extLst>
          </p:cNvPr>
          <p:cNvGrpSpPr/>
          <p:nvPr/>
        </p:nvGrpSpPr>
        <p:grpSpPr>
          <a:xfrm>
            <a:off x="1147836" y="3121296"/>
            <a:ext cx="5676254" cy="323037"/>
            <a:chOff x="1147836" y="3121296"/>
            <a:chExt cx="5676254" cy="323037"/>
          </a:xfrm>
        </p:grpSpPr>
        <p:sp>
          <p:nvSpPr>
            <p:cNvPr id="30" name="TextBox 29">
              <a:extLst>
                <a:ext uri="{FF2B5EF4-FFF2-40B4-BE49-F238E27FC236}">
                  <a16:creationId xmlns:a16="http://schemas.microsoft.com/office/drawing/2014/main" id="{CFFB5988-7117-4195-81B8-7BE6791DA212}"/>
                </a:ext>
              </a:extLst>
            </p:cNvPr>
            <p:cNvSpPr txBox="1"/>
            <p:nvPr/>
          </p:nvSpPr>
          <p:spPr>
            <a:xfrm>
              <a:off x="1147836" y="3121296"/>
              <a:ext cx="5676254" cy="323037"/>
            </a:xfrm>
            <a:prstGeom prst="rect">
              <a:avLst/>
            </a:prstGeom>
            <a:noFill/>
          </p:spPr>
          <p:txBody>
            <a:bodyPr wrap="square">
              <a:spAutoFit/>
            </a:bodyPr>
            <a:lstStyle/>
            <a:p>
              <a:pPr marL="0" marR="0" lvl="0" indent="0" algn="l" rtl="0">
                <a:lnSpc>
                  <a:spcPct val="115000"/>
                </a:lnSpc>
                <a:spcBef>
                  <a:spcPts val="0"/>
                </a:spcBef>
                <a:spcAft>
                  <a:spcPts val="0"/>
                </a:spcAft>
                <a:buClr>
                  <a:srgbClr val="000000"/>
                </a:buClr>
                <a:buSzPts val="1200"/>
                <a:buFont typeface="Arial"/>
                <a:buNone/>
              </a:pPr>
              <a:r>
                <a:rPr lang="en-US" sz="1400" b="1" i="0" u="none" strike="noStrike" cap="none" dirty="0">
                  <a:solidFill>
                    <a:schemeClr val="tx1"/>
                  </a:solidFill>
                  <a:latin typeface="Roboto"/>
                  <a:ea typeface="Roboto"/>
                  <a:cs typeface="Roboto"/>
                  <a:sym typeface="Roboto"/>
                </a:rPr>
                <a:t>Supervisors</a:t>
              </a:r>
            </a:p>
          </p:txBody>
        </p:sp>
        <p:cxnSp>
          <p:nvCxnSpPr>
            <p:cNvPr id="41" name="Straight Connector 40">
              <a:extLst>
                <a:ext uri="{FF2B5EF4-FFF2-40B4-BE49-F238E27FC236}">
                  <a16:creationId xmlns:a16="http://schemas.microsoft.com/office/drawing/2014/main" id="{880F2BD6-CF02-45D9-BE51-AACF0F8DD916}"/>
                </a:ext>
              </a:extLst>
            </p:cNvPr>
            <p:cNvCxnSpPr>
              <a:cxnSpLocks/>
            </p:cNvCxnSpPr>
            <p:nvPr/>
          </p:nvCxnSpPr>
          <p:spPr>
            <a:xfrm>
              <a:off x="2295512" y="3349534"/>
              <a:ext cx="2408537" cy="0"/>
            </a:xfrm>
            <a:prstGeom prst="line">
              <a:avLst/>
            </a:prstGeom>
            <a:ln>
              <a:solidFill>
                <a:schemeClr val="tx1"/>
              </a:solidFill>
              <a:prstDash val="dashDot"/>
            </a:ln>
          </p:spPr>
          <p:style>
            <a:lnRef idx="1">
              <a:schemeClr val="accent1"/>
            </a:lnRef>
            <a:fillRef idx="0">
              <a:schemeClr val="accent1"/>
            </a:fillRef>
            <a:effectRef idx="0">
              <a:schemeClr val="accent1"/>
            </a:effectRef>
            <a:fontRef idx="minor">
              <a:schemeClr val="tx1"/>
            </a:fontRef>
          </p:style>
        </p:cxnSp>
      </p:grpSp>
      <p:grpSp>
        <p:nvGrpSpPr>
          <p:cNvPr id="50" name="Group 49">
            <a:extLst>
              <a:ext uri="{FF2B5EF4-FFF2-40B4-BE49-F238E27FC236}">
                <a16:creationId xmlns:a16="http://schemas.microsoft.com/office/drawing/2014/main" id="{AC3FF3A7-09BD-4730-BF59-150867098AC9}"/>
              </a:ext>
            </a:extLst>
          </p:cNvPr>
          <p:cNvGrpSpPr/>
          <p:nvPr/>
        </p:nvGrpSpPr>
        <p:grpSpPr>
          <a:xfrm>
            <a:off x="1147836" y="2394972"/>
            <a:ext cx="5676254" cy="323037"/>
            <a:chOff x="1147836" y="2394972"/>
            <a:chExt cx="5676254" cy="323037"/>
          </a:xfrm>
        </p:grpSpPr>
        <p:sp>
          <p:nvSpPr>
            <p:cNvPr id="29" name="TextBox 28">
              <a:extLst>
                <a:ext uri="{FF2B5EF4-FFF2-40B4-BE49-F238E27FC236}">
                  <a16:creationId xmlns:a16="http://schemas.microsoft.com/office/drawing/2014/main" id="{55F8600A-ADA3-46E8-A950-5216D0A57F38}"/>
                </a:ext>
              </a:extLst>
            </p:cNvPr>
            <p:cNvSpPr txBox="1"/>
            <p:nvPr/>
          </p:nvSpPr>
          <p:spPr>
            <a:xfrm>
              <a:off x="1147836" y="2394972"/>
              <a:ext cx="5676254" cy="323037"/>
            </a:xfrm>
            <a:prstGeom prst="rect">
              <a:avLst/>
            </a:prstGeom>
            <a:noFill/>
          </p:spPr>
          <p:txBody>
            <a:bodyPr wrap="square">
              <a:spAutoFit/>
            </a:bodyPr>
            <a:lstStyle/>
            <a:p>
              <a:pPr marL="0" marR="0" lvl="0" indent="0" algn="l" rtl="0">
                <a:lnSpc>
                  <a:spcPct val="115000"/>
                </a:lnSpc>
                <a:spcBef>
                  <a:spcPts val="0"/>
                </a:spcBef>
                <a:spcAft>
                  <a:spcPts val="0"/>
                </a:spcAft>
                <a:buClr>
                  <a:srgbClr val="000000"/>
                </a:buClr>
                <a:buSzPts val="1200"/>
                <a:buFont typeface="Arial"/>
                <a:buNone/>
              </a:pPr>
              <a:r>
                <a:rPr lang="en-US" sz="1400" b="1" i="0" u="none" strike="noStrike" cap="none" dirty="0">
                  <a:solidFill>
                    <a:schemeClr val="tx1"/>
                  </a:solidFill>
                  <a:latin typeface="Roboto"/>
                  <a:ea typeface="Roboto"/>
                  <a:cs typeface="Roboto"/>
                  <a:sym typeface="Roboto"/>
                </a:rPr>
                <a:t>Junior Managers</a:t>
              </a:r>
            </a:p>
          </p:txBody>
        </p:sp>
        <p:cxnSp>
          <p:nvCxnSpPr>
            <p:cNvPr id="42" name="Straight Connector 41">
              <a:extLst>
                <a:ext uri="{FF2B5EF4-FFF2-40B4-BE49-F238E27FC236}">
                  <a16:creationId xmlns:a16="http://schemas.microsoft.com/office/drawing/2014/main" id="{C0CD742A-6794-46A1-AE08-20743F1D061C}"/>
                </a:ext>
              </a:extLst>
            </p:cNvPr>
            <p:cNvCxnSpPr>
              <a:cxnSpLocks/>
            </p:cNvCxnSpPr>
            <p:nvPr/>
          </p:nvCxnSpPr>
          <p:spPr>
            <a:xfrm>
              <a:off x="2666445" y="2636612"/>
              <a:ext cx="3039586" cy="0"/>
            </a:xfrm>
            <a:prstGeom prst="line">
              <a:avLst/>
            </a:prstGeom>
            <a:ln>
              <a:solidFill>
                <a:schemeClr val="tx1"/>
              </a:solidFill>
              <a:prstDash val="dashDot"/>
            </a:ln>
          </p:spPr>
          <p:style>
            <a:lnRef idx="1">
              <a:schemeClr val="accent1"/>
            </a:lnRef>
            <a:fillRef idx="0">
              <a:schemeClr val="accent1"/>
            </a:fillRef>
            <a:effectRef idx="0">
              <a:schemeClr val="accent1"/>
            </a:effectRef>
            <a:fontRef idx="minor">
              <a:schemeClr val="tx1"/>
            </a:fontRef>
          </p:style>
        </p:cxnSp>
      </p:grpSp>
      <p:grpSp>
        <p:nvGrpSpPr>
          <p:cNvPr id="51" name="Group 50">
            <a:extLst>
              <a:ext uri="{FF2B5EF4-FFF2-40B4-BE49-F238E27FC236}">
                <a16:creationId xmlns:a16="http://schemas.microsoft.com/office/drawing/2014/main" id="{69E66CE9-4E71-4EAA-B84A-46A731209045}"/>
              </a:ext>
            </a:extLst>
          </p:cNvPr>
          <p:cNvGrpSpPr/>
          <p:nvPr/>
        </p:nvGrpSpPr>
        <p:grpSpPr>
          <a:xfrm>
            <a:off x="1147836" y="1572915"/>
            <a:ext cx="5676254" cy="323037"/>
            <a:chOff x="1147836" y="1572915"/>
            <a:chExt cx="5676254" cy="323037"/>
          </a:xfrm>
        </p:grpSpPr>
        <p:sp>
          <p:nvSpPr>
            <p:cNvPr id="28" name="TextBox 27">
              <a:extLst>
                <a:ext uri="{FF2B5EF4-FFF2-40B4-BE49-F238E27FC236}">
                  <a16:creationId xmlns:a16="http://schemas.microsoft.com/office/drawing/2014/main" id="{07B4C175-9579-499F-888F-FAADB086D3D1}"/>
                </a:ext>
              </a:extLst>
            </p:cNvPr>
            <p:cNvSpPr txBox="1"/>
            <p:nvPr/>
          </p:nvSpPr>
          <p:spPr>
            <a:xfrm>
              <a:off x="1147836" y="1572915"/>
              <a:ext cx="5676254" cy="323037"/>
            </a:xfrm>
            <a:prstGeom prst="rect">
              <a:avLst/>
            </a:prstGeom>
            <a:noFill/>
          </p:spPr>
          <p:txBody>
            <a:bodyPr wrap="square">
              <a:spAutoFit/>
            </a:bodyPr>
            <a:lstStyle/>
            <a:p>
              <a:pPr marL="0" marR="0" lvl="0" indent="0" algn="l" rtl="0">
                <a:lnSpc>
                  <a:spcPct val="115000"/>
                </a:lnSpc>
                <a:spcBef>
                  <a:spcPts val="0"/>
                </a:spcBef>
                <a:spcAft>
                  <a:spcPts val="0"/>
                </a:spcAft>
                <a:buClr>
                  <a:srgbClr val="000000"/>
                </a:buClr>
                <a:buSzPts val="1200"/>
                <a:buFont typeface="Arial"/>
                <a:buNone/>
              </a:pPr>
              <a:r>
                <a:rPr lang="en-US" sz="1400" b="1" i="0" u="none" strike="noStrike" cap="none" dirty="0">
                  <a:solidFill>
                    <a:schemeClr val="tx1"/>
                  </a:solidFill>
                  <a:latin typeface="Roboto"/>
                  <a:ea typeface="Roboto"/>
                  <a:cs typeface="Roboto"/>
                  <a:sym typeface="Roboto"/>
                </a:rPr>
                <a:t>Department/Unit Leads</a:t>
              </a:r>
            </a:p>
          </p:txBody>
        </p:sp>
        <p:cxnSp>
          <p:nvCxnSpPr>
            <p:cNvPr id="43" name="Straight Connector 42">
              <a:extLst>
                <a:ext uri="{FF2B5EF4-FFF2-40B4-BE49-F238E27FC236}">
                  <a16:creationId xmlns:a16="http://schemas.microsoft.com/office/drawing/2014/main" id="{B5BB1813-CF4F-4833-AC5A-42C4D111C3F2}"/>
                </a:ext>
              </a:extLst>
            </p:cNvPr>
            <p:cNvCxnSpPr>
              <a:cxnSpLocks/>
            </p:cNvCxnSpPr>
            <p:nvPr/>
          </p:nvCxnSpPr>
          <p:spPr>
            <a:xfrm>
              <a:off x="3155668" y="1815202"/>
              <a:ext cx="2550363" cy="0"/>
            </a:xfrm>
            <a:prstGeom prst="line">
              <a:avLst/>
            </a:prstGeom>
            <a:ln>
              <a:solidFill>
                <a:schemeClr val="tx1"/>
              </a:solidFill>
              <a:prstDash val="dashDot"/>
            </a:ln>
          </p:spPr>
          <p:style>
            <a:lnRef idx="1">
              <a:schemeClr val="accent1"/>
            </a:lnRef>
            <a:fillRef idx="0">
              <a:schemeClr val="accent1"/>
            </a:fillRef>
            <a:effectRef idx="0">
              <a:schemeClr val="accent1"/>
            </a:effectRef>
            <a:fontRef idx="minor">
              <a:schemeClr val="tx1"/>
            </a:fontRef>
          </p:style>
        </p:cxnSp>
      </p:grpSp>
      <p:grpSp>
        <p:nvGrpSpPr>
          <p:cNvPr id="52" name="Group 51">
            <a:extLst>
              <a:ext uri="{FF2B5EF4-FFF2-40B4-BE49-F238E27FC236}">
                <a16:creationId xmlns:a16="http://schemas.microsoft.com/office/drawing/2014/main" id="{2D0A818A-BD52-4FCA-9107-27461E0DA071}"/>
              </a:ext>
            </a:extLst>
          </p:cNvPr>
          <p:cNvGrpSpPr/>
          <p:nvPr/>
        </p:nvGrpSpPr>
        <p:grpSpPr>
          <a:xfrm>
            <a:off x="1147836" y="718047"/>
            <a:ext cx="5676254" cy="570797"/>
            <a:chOff x="1147836" y="718047"/>
            <a:chExt cx="5676254" cy="570797"/>
          </a:xfrm>
        </p:grpSpPr>
        <p:sp>
          <p:nvSpPr>
            <p:cNvPr id="27" name="TextBox 26">
              <a:extLst>
                <a:ext uri="{FF2B5EF4-FFF2-40B4-BE49-F238E27FC236}">
                  <a16:creationId xmlns:a16="http://schemas.microsoft.com/office/drawing/2014/main" id="{711303FA-0020-4D68-BEE3-CB5F5535F829}"/>
                </a:ext>
              </a:extLst>
            </p:cNvPr>
            <p:cNvSpPr txBox="1"/>
            <p:nvPr/>
          </p:nvSpPr>
          <p:spPr>
            <a:xfrm>
              <a:off x="1147836" y="718047"/>
              <a:ext cx="5676254" cy="570797"/>
            </a:xfrm>
            <a:prstGeom prst="rect">
              <a:avLst/>
            </a:prstGeom>
            <a:noFill/>
          </p:spPr>
          <p:txBody>
            <a:bodyPr wrap="square">
              <a:spAutoFit/>
            </a:bodyPr>
            <a:lstStyle/>
            <a:p>
              <a:pPr marL="0" marR="0" lvl="0" indent="0" algn="l" rtl="0">
                <a:lnSpc>
                  <a:spcPct val="115000"/>
                </a:lnSpc>
                <a:spcBef>
                  <a:spcPts val="0"/>
                </a:spcBef>
                <a:spcAft>
                  <a:spcPts val="0"/>
                </a:spcAft>
                <a:buClr>
                  <a:srgbClr val="000000"/>
                </a:buClr>
                <a:buSzPts val="1200"/>
                <a:buFont typeface="Arial"/>
                <a:buNone/>
              </a:pPr>
              <a:r>
                <a:rPr lang="en-US" sz="1400" b="1" i="0" u="none" strike="noStrike" cap="none" dirty="0">
                  <a:solidFill>
                    <a:schemeClr val="tx1"/>
                  </a:solidFill>
                  <a:latin typeface="Roboto"/>
                  <a:ea typeface="Roboto"/>
                  <a:cs typeface="Roboto"/>
                  <a:sym typeface="Roboto"/>
                </a:rPr>
                <a:t>Senior managers</a:t>
              </a:r>
            </a:p>
            <a:p>
              <a:pPr marL="0" marR="0" lvl="0" indent="0" algn="l" rtl="0">
                <a:lnSpc>
                  <a:spcPct val="115000"/>
                </a:lnSpc>
                <a:spcBef>
                  <a:spcPts val="0"/>
                </a:spcBef>
                <a:spcAft>
                  <a:spcPts val="0"/>
                </a:spcAft>
                <a:buClr>
                  <a:srgbClr val="000000"/>
                </a:buClr>
                <a:buSzPts val="1200"/>
                <a:buFont typeface="Arial"/>
                <a:buNone/>
              </a:pPr>
              <a:r>
                <a:rPr lang="en-US" b="1" dirty="0">
                  <a:solidFill>
                    <a:schemeClr val="tx1"/>
                  </a:solidFill>
                  <a:latin typeface="Roboto"/>
                  <a:ea typeface="Roboto"/>
                  <a:cs typeface="Roboto"/>
                  <a:sym typeface="Roboto"/>
                </a:rPr>
                <a:t>(wide-ranging functions)</a:t>
              </a:r>
              <a:endParaRPr lang="en-US" sz="1400" b="1" i="0" u="none" strike="noStrike" cap="none" dirty="0">
                <a:solidFill>
                  <a:schemeClr val="tx1"/>
                </a:solidFill>
                <a:latin typeface="Roboto"/>
                <a:ea typeface="Roboto"/>
                <a:cs typeface="Roboto"/>
                <a:sym typeface="Roboto"/>
              </a:endParaRPr>
            </a:p>
          </p:txBody>
        </p:sp>
        <p:cxnSp>
          <p:nvCxnSpPr>
            <p:cNvPr id="44" name="Straight Connector 43">
              <a:extLst>
                <a:ext uri="{FF2B5EF4-FFF2-40B4-BE49-F238E27FC236}">
                  <a16:creationId xmlns:a16="http://schemas.microsoft.com/office/drawing/2014/main" id="{F0117B74-CD89-4357-B958-1A34ACA8A29E}"/>
                </a:ext>
              </a:extLst>
            </p:cNvPr>
            <p:cNvCxnSpPr>
              <a:cxnSpLocks/>
            </p:cNvCxnSpPr>
            <p:nvPr/>
          </p:nvCxnSpPr>
          <p:spPr>
            <a:xfrm>
              <a:off x="3301139" y="1187520"/>
              <a:ext cx="2939762" cy="0"/>
            </a:xfrm>
            <a:prstGeom prst="line">
              <a:avLst/>
            </a:prstGeom>
            <a:ln>
              <a:solidFill>
                <a:schemeClr val="tx1"/>
              </a:solidFill>
              <a:prstDash val="dashDot"/>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404912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graphicEl>
                                              <a:dgm id="{DE8CECEE-B348-4073-8993-62CFD73A67F4}"/>
                                            </p:graphicEl>
                                          </p:spTgt>
                                        </p:tgtEl>
                                        <p:attrNameLst>
                                          <p:attrName>style.visibility</p:attrName>
                                        </p:attrNameLst>
                                      </p:cBhvr>
                                      <p:to>
                                        <p:strVal val="visible"/>
                                      </p:to>
                                    </p:set>
                                    <p:animEffect transition="in" filter="fade">
                                      <p:cBhvr>
                                        <p:cTn id="7" dur="500"/>
                                        <p:tgtEl>
                                          <p:spTgt spid="4">
                                            <p:graphicEl>
                                              <a:dgm id="{DE8CECEE-B348-4073-8993-62CFD73A67F4}"/>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52"/>
                                        </p:tgtEl>
                                        <p:attrNameLst>
                                          <p:attrName>style.visibility</p:attrName>
                                        </p:attrNameLst>
                                      </p:cBhvr>
                                      <p:to>
                                        <p:strVal val="visible"/>
                                      </p:to>
                                    </p:set>
                                    <p:anim calcmode="lin" valueType="num">
                                      <p:cBhvr additive="base">
                                        <p:cTn id="12" dur="500" fill="hold"/>
                                        <p:tgtEl>
                                          <p:spTgt spid="52"/>
                                        </p:tgtEl>
                                        <p:attrNameLst>
                                          <p:attrName>ppt_x</p:attrName>
                                        </p:attrNameLst>
                                      </p:cBhvr>
                                      <p:tavLst>
                                        <p:tav tm="0">
                                          <p:val>
                                            <p:strVal val="#ppt_x"/>
                                          </p:val>
                                        </p:tav>
                                        <p:tav tm="100000">
                                          <p:val>
                                            <p:strVal val="#ppt_x"/>
                                          </p:val>
                                        </p:tav>
                                      </p:tavLst>
                                    </p:anim>
                                    <p:anim calcmode="lin" valueType="num">
                                      <p:cBhvr additive="base">
                                        <p:cTn id="13" dur="500" fill="hold"/>
                                        <p:tgtEl>
                                          <p:spTgt spid="52"/>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4">
                                            <p:graphicEl>
                                              <a:dgm id="{34D26EF3-5802-4B45-9A74-877D64D02CD8}"/>
                                            </p:graphicEl>
                                          </p:spTgt>
                                        </p:tgtEl>
                                        <p:attrNameLst>
                                          <p:attrName>style.visibility</p:attrName>
                                        </p:attrNameLst>
                                      </p:cBhvr>
                                      <p:to>
                                        <p:strVal val="visible"/>
                                      </p:to>
                                    </p:set>
                                    <p:animEffect transition="in" filter="fade">
                                      <p:cBhvr>
                                        <p:cTn id="18" dur="500"/>
                                        <p:tgtEl>
                                          <p:spTgt spid="4">
                                            <p:graphicEl>
                                              <a:dgm id="{34D26EF3-5802-4B45-9A74-877D64D02CD8}"/>
                                            </p:graphic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4">
                                            <p:graphicEl>
                                              <a:dgm id="{314E0A5E-B23C-4558-AC95-E2B4200E8B1F}"/>
                                            </p:graphicEl>
                                          </p:spTgt>
                                        </p:tgtEl>
                                        <p:attrNameLst>
                                          <p:attrName>style.visibility</p:attrName>
                                        </p:attrNameLst>
                                      </p:cBhvr>
                                      <p:to>
                                        <p:strVal val="visible"/>
                                      </p:to>
                                    </p:set>
                                    <p:animEffect transition="in" filter="fade">
                                      <p:cBhvr>
                                        <p:cTn id="21" dur="500"/>
                                        <p:tgtEl>
                                          <p:spTgt spid="4">
                                            <p:graphicEl>
                                              <a:dgm id="{314E0A5E-B23C-4558-AC95-E2B4200E8B1F}"/>
                                            </p:graphic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4">
                                            <p:graphicEl>
                                              <a:dgm id="{EE300027-D01A-449C-B3EA-FCA127BC48B4}"/>
                                            </p:graphicEl>
                                          </p:spTgt>
                                        </p:tgtEl>
                                        <p:attrNameLst>
                                          <p:attrName>style.visibility</p:attrName>
                                        </p:attrNameLst>
                                      </p:cBhvr>
                                      <p:to>
                                        <p:strVal val="visible"/>
                                      </p:to>
                                    </p:set>
                                    <p:animEffect transition="in" filter="fade">
                                      <p:cBhvr>
                                        <p:cTn id="26" dur="500"/>
                                        <p:tgtEl>
                                          <p:spTgt spid="4">
                                            <p:graphicEl>
                                              <a:dgm id="{EE300027-D01A-449C-B3EA-FCA127BC48B4}"/>
                                            </p:graphic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4">
                                            <p:graphicEl>
                                              <a:dgm id="{8ECC3A7B-BE43-420A-96F0-B1CDD6F9DA94}"/>
                                            </p:graphicEl>
                                          </p:spTgt>
                                        </p:tgtEl>
                                        <p:attrNameLst>
                                          <p:attrName>style.visibility</p:attrName>
                                        </p:attrNameLst>
                                      </p:cBhvr>
                                      <p:to>
                                        <p:strVal val="visible"/>
                                      </p:to>
                                    </p:set>
                                    <p:animEffect transition="in" filter="fade">
                                      <p:cBhvr>
                                        <p:cTn id="29" dur="500"/>
                                        <p:tgtEl>
                                          <p:spTgt spid="4">
                                            <p:graphicEl>
                                              <a:dgm id="{8ECC3A7B-BE43-420A-96F0-B1CDD6F9DA94}"/>
                                            </p:graphic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51"/>
                                        </p:tgtEl>
                                        <p:attrNameLst>
                                          <p:attrName>style.visibility</p:attrName>
                                        </p:attrNameLst>
                                      </p:cBhvr>
                                      <p:to>
                                        <p:strVal val="visible"/>
                                      </p:to>
                                    </p:set>
                                    <p:animEffect transition="in" filter="fade">
                                      <p:cBhvr>
                                        <p:cTn id="34" dur="500"/>
                                        <p:tgtEl>
                                          <p:spTgt spid="51"/>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4">
                                            <p:graphicEl>
                                              <a:dgm id="{34A99E98-7EE7-460C-8FEC-45408F4375F4}"/>
                                            </p:graphicEl>
                                          </p:spTgt>
                                        </p:tgtEl>
                                        <p:attrNameLst>
                                          <p:attrName>style.visibility</p:attrName>
                                        </p:attrNameLst>
                                      </p:cBhvr>
                                      <p:to>
                                        <p:strVal val="visible"/>
                                      </p:to>
                                    </p:set>
                                    <p:animEffect transition="in" filter="fade">
                                      <p:cBhvr>
                                        <p:cTn id="39" dur="500"/>
                                        <p:tgtEl>
                                          <p:spTgt spid="4">
                                            <p:graphicEl>
                                              <a:dgm id="{34A99E98-7EE7-460C-8FEC-45408F4375F4}"/>
                                            </p:graphic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4">
                                            <p:graphicEl>
                                              <a:dgm id="{93D83A0F-9085-4E3E-A996-62FB02F8596F}"/>
                                            </p:graphicEl>
                                          </p:spTgt>
                                        </p:tgtEl>
                                        <p:attrNameLst>
                                          <p:attrName>style.visibility</p:attrName>
                                        </p:attrNameLst>
                                      </p:cBhvr>
                                      <p:to>
                                        <p:strVal val="visible"/>
                                      </p:to>
                                    </p:set>
                                    <p:animEffect transition="in" filter="fade">
                                      <p:cBhvr>
                                        <p:cTn id="42" dur="500"/>
                                        <p:tgtEl>
                                          <p:spTgt spid="4">
                                            <p:graphicEl>
                                              <a:dgm id="{93D83A0F-9085-4E3E-A996-62FB02F8596F}"/>
                                            </p:graphicEl>
                                          </p:spTgt>
                                        </p:tgtEl>
                                      </p:cBhvr>
                                    </p:animEffect>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50"/>
                                        </p:tgtEl>
                                        <p:attrNameLst>
                                          <p:attrName>style.visibility</p:attrName>
                                        </p:attrNameLst>
                                      </p:cBhvr>
                                      <p:to>
                                        <p:strVal val="visible"/>
                                      </p:to>
                                    </p:set>
                                    <p:anim calcmode="lin" valueType="num">
                                      <p:cBhvr additive="base">
                                        <p:cTn id="47" dur="500" fill="hold"/>
                                        <p:tgtEl>
                                          <p:spTgt spid="50"/>
                                        </p:tgtEl>
                                        <p:attrNameLst>
                                          <p:attrName>ppt_x</p:attrName>
                                        </p:attrNameLst>
                                      </p:cBhvr>
                                      <p:tavLst>
                                        <p:tav tm="0">
                                          <p:val>
                                            <p:strVal val="#ppt_x"/>
                                          </p:val>
                                        </p:tav>
                                        <p:tav tm="100000">
                                          <p:val>
                                            <p:strVal val="#ppt_x"/>
                                          </p:val>
                                        </p:tav>
                                      </p:tavLst>
                                    </p:anim>
                                    <p:anim calcmode="lin" valueType="num">
                                      <p:cBhvr additive="base">
                                        <p:cTn id="48" dur="500" fill="hold"/>
                                        <p:tgtEl>
                                          <p:spTgt spid="50"/>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4">
                                            <p:graphicEl>
                                              <a:dgm id="{E2A0AFD1-39D6-4F53-94B9-8E4AFA990ECB}"/>
                                            </p:graphicEl>
                                          </p:spTgt>
                                        </p:tgtEl>
                                        <p:attrNameLst>
                                          <p:attrName>style.visibility</p:attrName>
                                        </p:attrNameLst>
                                      </p:cBhvr>
                                      <p:to>
                                        <p:strVal val="visible"/>
                                      </p:to>
                                    </p:set>
                                    <p:animEffect transition="in" filter="fade">
                                      <p:cBhvr>
                                        <p:cTn id="53" dur="500"/>
                                        <p:tgtEl>
                                          <p:spTgt spid="4">
                                            <p:graphicEl>
                                              <a:dgm id="{E2A0AFD1-39D6-4F53-94B9-8E4AFA990ECB}"/>
                                            </p:graphicEl>
                                          </p:spTgt>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4">
                                            <p:graphicEl>
                                              <a:dgm id="{710213ED-F84E-43D4-A7C8-6A196F92480C}"/>
                                            </p:graphicEl>
                                          </p:spTgt>
                                        </p:tgtEl>
                                        <p:attrNameLst>
                                          <p:attrName>style.visibility</p:attrName>
                                        </p:attrNameLst>
                                      </p:cBhvr>
                                      <p:to>
                                        <p:strVal val="visible"/>
                                      </p:to>
                                    </p:set>
                                    <p:animEffect transition="in" filter="fade">
                                      <p:cBhvr>
                                        <p:cTn id="56" dur="500"/>
                                        <p:tgtEl>
                                          <p:spTgt spid="4">
                                            <p:graphicEl>
                                              <a:dgm id="{710213ED-F84E-43D4-A7C8-6A196F92480C}"/>
                                            </p:graphicEl>
                                          </p:spTgt>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4">
                                            <p:graphicEl>
                                              <a:dgm id="{D2A47944-F8EF-4D44-9B90-EC95749280DC}"/>
                                            </p:graphicEl>
                                          </p:spTgt>
                                        </p:tgtEl>
                                        <p:attrNameLst>
                                          <p:attrName>style.visibility</p:attrName>
                                        </p:attrNameLst>
                                      </p:cBhvr>
                                      <p:to>
                                        <p:strVal val="visible"/>
                                      </p:to>
                                    </p:set>
                                    <p:animEffect transition="in" filter="fade">
                                      <p:cBhvr>
                                        <p:cTn id="61" dur="500"/>
                                        <p:tgtEl>
                                          <p:spTgt spid="4">
                                            <p:graphicEl>
                                              <a:dgm id="{D2A47944-F8EF-4D44-9B90-EC95749280DC}"/>
                                            </p:graphicEl>
                                          </p:spTgt>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4">
                                            <p:graphicEl>
                                              <a:dgm id="{F53D317D-A8A0-40FD-BAE7-3F300FEA2CC7}"/>
                                            </p:graphicEl>
                                          </p:spTgt>
                                        </p:tgtEl>
                                        <p:attrNameLst>
                                          <p:attrName>style.visibility</p:attrName>
                                        </p:attrNameLst>
                                      </p:cBhvr>
                                      <p:to>
                                        <p:strVal val="visible"/>
                                      </p:to>
                                    </p:set>
                                    <p:animEffect transition="in" filter="fade">
                                      <p:cBhvr>
                                        <p:cTn id="64" dur="500"/>
                                        <p:tgtEl>
                                          <p:spTgt spid="4">
                                            <p:graphicEl>
                                              <a:dgm id="{F53D317D-A8A0-40FD-BAE7-3F300FEA2CC7}"/>
                                            </p:graphicEl>
                                          </p:spTgt>
                                        </p:tgtEl>
                                      </p:cBhvr>
                                    </p:animEffect>
                                  </p:childTnLst>
                                </p:cTn>
                              </p:par>
                            </p:childTnLst>
                          </p:cTn>
                        </p:par>
                      </p:childTnLst>
                    </p:cTn>
                  </p:par>
                  <p:par>
                    <p:cTn id="65" fill="hold">
                      <p:stCondLst>
                        <p:cond delay="indefinite"/>
                      </p:stCondLst>
                      <p:childTnLst>
                        <p:par>
                          <p:cTn id="66" fill="hold">
                            <p:stCondLst>
                              <p:cond delay="0"/>
                            </p:stCondLst>
                            <p:childTnLst>
                              <p:par>
                                <p:cTn id="67" presetID="2" presetClass="entr" presetSubtype="4" fill="hold" nodeType="clickEffect">
                                  <p:stCondLst>
                                    <p:cond delay="0"/>
                                  </p:stCondLst>
                                  <p:childTnLst>
                                    <p:set>
                                      <p:cBhvr>
                                        <p:cTn id="68" dur="1" fill="hold">
                                          <p:stCondLst>
                                            <p:cond delay="0"/>
                                          </p:stCondLst>
                                        </p:cTn>
                                        <p:tgtEl>
                                          <p:spTgt spid="49"/>
                                        </p:tgtEl>
                                        <p:attrNameLst>
                                          <p:attrName>style.visibility</p:attrName>
                                        </p:attrNameLst>
                                      </p:cBhvr>
                                      <p:to>
                                        <p:strVal val="visible"/>
                                      </p:to>
                                    </p:set>
                                    <p:anim calcmode="lin" valueType="num">
                                      <p:cBhvr additive="base">
                                        <p:cTn id="69" dur="500" fill="hold"/>
                                        <p:tgtEl>
                                          <p:spTgt spid="49"/>
                                        </p:tgtEl>
                                        <p:attrNameLst>
                                          <p:attrName>ppt_x</p:attrName>
                                        </p:attrNameLst>
                                      </p:cBhvr>
                                      <p:tavLst>
                                        <p:tav tm="0">
                                          <p:val>
                                            <p:strVal val="#ppt_x"/>
                                          </p:val>
                                        </p:tav>
                                        <p:tav tm="100000">
                                          <p:val>
                                            <p:strVal val="#ppt_x"/>
                                          </p:val>
                                        </p:tav>
                                      </p:tavLst>
                                    </p:anim>
                                    <p:anim calcmode="lin" valueType="num">
                                      <p:cBhvr additive="base">
                                        <p:cTn id="70" dur="500" fill="hold"/>
                                        <p:tgtEl>
                                          <p:spTgt spid="49"/>
                                        </p:tgtEl>
                                        <p:attrNameLst>
                                          <p:attrName>ppt_y</p:attrName>
                                        </p:attrNameLst>
                                      </p:cBhvr>
                                      <p:tavLst>
                                        <p:tav tm="0">
                                          <p:val>
                                            <p:strVal val="1+#ppt_h/2"/>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4">
                                            <p:graphicEl>
                                              <a:dgm id="{424F86D3-A221-41A7-A792-F53BDE73B667}"/>
                                            </p:graphicEl>
                                          </p:spTgt>
                                        </p:tgtEl>
                                        <p:attrNameLst>
                                          <p:attrName>style.visibility</p:attrName>
                                        </p:attrNameLst>
                                      </p:cBhvr>
                                      <p:to>
                                        <p:strVal val="visible"/>
                                      </p:to>
                                    </p:set>
                                    <p:animEffect transition="in" filter="fade">
                                      <p:cBhvr>
                                        <p:cTn id="75" dur="500"/>
                                        <p:tgtEl>
                                          <p:spTgt spid="4">
                                            <p:graphicEl>
                                              <a:dgm id="{424F86D3-A221-41A7-A792-F53BDE73B667}"/>
                                            </p:graphicEl>
                                          </p:spTgt>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4">
                                            <p:graphicEl>
                                              <a:dgm id="{1D8AAE21-037E-4704-A3CD-477D90AE22D5}"/>
                                            </p:graphicEl>
                                          </p:spTgt>
                                        </p:tgtEl>
                                        <p:attrNameLst>
                                          <p:attrName>style.visibility</p:attrName>
                                        </p:attrNameLst>
                                      </p:cBhvr>
                                      <p:to>
                                        <p:strVal val="visible"/>
                                      </p:to>
                                    </p:set>
                                    <p:animEffect transition="in" filter="fade">
                                      <p:cBhvr>
                                        <p:cTn id="78" dur="500"/>
                                        <p:tgtEl>
                                          <p:spTgt spid="4">
                                            <p:graphicEl>
                                              <a:dgm id="{1D8AAE21-037E-4704-A3CD-477D90AE22D5}"/>
                                            </p:graphicEl>
                                          </p:spTgt>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grpId="0" nodeType="clickEffect">
                                  <p:stCondLst>
                                    <p:cond delay="0"/>
                                  </p:stCondLst>
                                  <p:childTnLst>
                                    <p:set>
                                      <p:cBhvr>
                                        <p:cTn id="82" dur="1" fill="hold">
                                          <p:stCondLst>
                                            <p:cond delay="0"/>
                                          </p:stCondLst>
                                        </p:cTn>
                                        <p:tgtEl>
                                          <p:spTgt spid="4">
                                            <p:graphicEl>
                                              <a:dgm id="{69A1AD94-32D7-4400-ACD3-40C008CEF65F}"/>
                                            </p:graphicEl>
                                          </p:spTgt>
                                        </p:tgtEl>
                                        <p:attrNameLst>
                                          <p:attrName>style.visibility</p:attrName>
                                        </p:attrNameLst>
                                      </p:cBhvr>
                                      <p:to>
                                        <p:strVal val="visible"/>
                                      </p:to>
                                    </p:set>
                                    <p:animEffect transition="in" filter="fade">
                                      <p:cBhvr>
                                        <p:cTn id="83" dur="500"/>
                                        <p:tgtEl>
                                          <p:spTgt spid="4">
                                            <p:graphicEl>
                                              <a:dgm id="{69A1AD94-32D7-4400-ACD3-40C008CEF65F}"/>
                                            </p:graphicEl>
                                          </p:spTgt>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4">
                                            <p:graphicEl>
                                              <a:dgm id="{F9971607-9FD4-4A7B-A438-0E2ACB8BF3B1}"/>
                                            </p:graphicEl>
                                          </p:spTgt>
                                        </p:tgtEl>
                                        <p:attrNameLst>
                                          <p:attrName>style.visibility</p:attrName>
                                        </p:attrNameLst>
                                      </p:cBhvr>
                                      <p:to>
                                        <p:strVal val="visible"/>
                                      </p:to>
                                    </p:set>
                                    <p:animEffect transition="in" filter="fade">
                                      <p:cBhvr>
                                        <p:cTn id="86" dur="500"/>
                                        <p:tgtEl>
                                          <p:spTgt spid="4">
                                            <p:graphicEl>
                                              <a:dgm id="{F9971607-9FD4-4A7B-A438-0E2ACB8BF3B1}"/>
                                            </p:graphicEl>
                                          </p:spTgt>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grpId="0" nodeType="clickEffect">
                                  <p:stCondLst>
                                    <p:cond delay="0"/>
                                  </p:stCondLst>
                                  <p:childTnLst>
                                    <p:set>
                                      <p:cBhvr>
                                        <p:cTn id="90" dur="1" fill="hold">
                                          <p:stCondLst>
                                            <p:cond delay="0"/>
                                          </p:stCondLst>
                                        </p:cTn>
                                        <p:tgtEl>
                                          <p:spTgt spid="4">
                                            <p:graphicEl>
                                              <a:dgm id="{87934121-48F8-4000-A7DC-594A63E61F20}"/>
                                            </p:graphicEl>
                                          </p:spTgt>
                                        </p:tgtEl>
                                        <p:attrNameLst>
                                          <p:attrName>style.visibility</p:attrName>
                                        </p:attrNameLst>
                                      </p:cBhvr>
                                      <p:to>
                                        <p:strVal val="visible"/>
                                      </p:to>
                                    </p:set>
                                    <p:animEffect transition="in" filter="fade">
                                      <p:cBhvr>
                                        <p:cTn id="91" dur="500"/>
                                        <p:tgtEl>
                                          <p:spTgt spid="4">
                                            <p:graphicEl>
                                              <a:dgm id="{87934121-48F8-4000-A7DC-594A63E61F20}"/>
                                            </p:graphicEl>
                                          </p:spTgt>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4">
                                            <p:graphicEl>
                                              <a:dgm id="{6197EBCC-7710-4380-A1B8-1BB13382E78C}"/>
                                            </p:graphicEl>
                                          </p:spTgt>
                                        </p:tgtEl>
                                        <p:attrNameLst>
                                          <p:attrName>style.visibility</p:attrName>
                                        </p:attrNameLst>
                                      </p:cBhvr>
                                      <p:to>
                                        <p:strVal val="visible"/>
                                      </p:to>
                                    </p:set>
                                    <p:animEffect transition="in" filter="fade">
                                      <p:cBhvr>
                                        <p:cTn id="94" dur="500"/>
                                        <p:tgtEl>
                                          <p:spTgt spid="4">
                                            <p:graphicEl>
                                              <a:dgm id="{6197EBCC-7710-4380-A1B8-1BB13382E78C}"/>
                                            </p:graphicEl>
                                          </p:spTgt>
                                        </p:tgtEl>
                                      </p:cBhvr>
                                    </p:animEffect>
                                  </p:childTnLst>
                                </p:cTn>
                              </p:par>
                            </p:childTnLst>
                          </p:cTn>
                        </p:par>
                      </p:childTnLst>
                    </p:cTn>
                  </p:par>
                  <p:par>
                    <p:cTn id="95" fill="hold">
                      <p:stCondLst>
                        <p:cond delay="indefinite"/>
                      </p:stCondLst>
                      <p:childTnLst>
                        <p:par>
                          <p:cTn id="96" fill="hold">
                            <p:stCondLst>
                              <p:cond delay="0"/>
                            </p:stCondLst>
                            <p:childTnLst>
                              <p:par>
                                <p:cTn id="97" presetID="10" presetClass="entr" presetSubtype="0" fill="hold" grpId="0" nodeType="clickEffect">
                                  <p:stCondLst>
                                    <p:cond delay="0"/>
                                  </p:stCondLst>
                                  <p:childTnLst>
                                    <p:set>
                                      <p:cBhvr>
                                        <p:cTn id="98" dur="1" fill="hold">
                                          <p:stCondLst>
                                            <p:cond delay="0"/>
                                          </p:stCondLst>
                                        </p:cTn>
                                        <p:tgtEl>
                                          <p:spTgt spid="4">
                                            <p:graphicEl>
                                              <a:dgm id="{62A32B18-8796-4091-96C2-7D5722B8D8F1}"/>
                                            </p:graphicEl>
                                          </p:spTgt>
                                        </p:tgtEl>
                                        <p:attrNameLst>
                                          <p:attrName>style.visibility</p:attrName>
                                        </p:attrNameLst>
                                      </p:cBhvr>
                                      <p:to>
                                        <p:strVal val="visible"/>
                                      </p:to>
                                    </p:set>
                                    <p:animEffect transition="in" filter="fade">
                                      <p:cBhvr>
                                        <p:cTn id="99" dur="500"/>
                                        <p:tgtEl>
                                          <p:spTgt spid="4">
                                            <p:graphicEl>
                                              <a:dgm id="{62A32B18-8796-4091-96C2-7D5722B8D8F1}"/>
                                            </p:graphicEl>
                                          </p:spTgt>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4">
                                            <p:graphicEl>
                                              <a:dgm id="{7190DB0B-7B6B-4C0C-B149-00182CA68A8F}"/>
                                            </p:graphicEl>
                                          </p:spTgt>
                                        </p:tgtEl>
                                        <p:attrNameLst>
                                          <p:attrName>style.visibility</p:attrName>
                                        </p:attrNameLst>
                                      </p:cBhvr>
                                      <p:to>
                                        <p:strVal val="visible"/>
                                      </p:to>
                                    </p:set>
                                    <p:animEffect transition="in" filter="fade">
                                      <p:cBhvr>
                                        <p:cTn id="102" dur="500"/>
                                        <p:tgtEl>
                                          <p:spTgt spid="4">
                                            <p:graphicEl>
                                              <a:dgm id="{7190DB0B-7B6B-4C0C-B149-00182CA68A8F}"/>
                                            </p:graphicEl>
                                          </p:spTgt>
                                        </p:tgtEl>
                                      </p:cBhvr>
                                    </p:animEffec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nodeType="clickEffect">
                                  <p:stCondLst>
                                    <p:cond delay="0"/>
                                  </p:stCondLst>
                                  <p:childTnLst>
                                    <p:set>
                                      <p:cBhvr>
                                        <p:cTn id="106" dur="1" fill="hold">
                                          <p:stCondLst>
                                            <p:cond delay="0"/>
                                          </p:stCondLst>
                                        </p:cTn>
                                        <p:tgtEl>
                                          <p:spTgt spid="48"/>
                                        </p:tgtEl>
                                        <p:attrNameLst>
                                          <p:attrName>style.visibility</p:attrName>
                                        </p:attrNameLst>
                                      </p:cBhvr>
                                      <p:to>
                                        <p:strVal val="visible"/>
                                      </p:to>
                                    </p:set>
                                    <p:animEffect transition="in" filter="fade">
                                      <p:cBhvr>
                                        <p:cTn id="107" dur="500"/>
                                        <p:tgtEl>
                                          <p:spTgt spid="48"/>
                                        </p:tgtEl>
                                      </p:cBhvr>
                                    </p:animEffect>
                                  </p:childTnLst>
                                </p:cTn>
                              </p:par>
                            </p:childTnLst>
                          </p:cTn>
                        </p:par>
                      </p:childTnLst>
                    </p:cTn>
                  </p:par>
                  <p:par>
                    <p:cTn id="108" fill="hold">
                      <p:stCondLst>
                        <p:cond delay="indefinite"/>
                      </p:stCondLst>
                      <p:childTnLst>
                        <p:par>
                          <p:cTn id="109" fill="hold">
                            <p:stCondLst>
                              <p:cond delay="0"/>
                            </p:stCondLst>
                            <p:childTnLst>
                              <p:par>
                                <p:cTn id="110" presetID="10" presetClass="entr" presetSubtype="0" fill="hold" nodeType="clickEffect">
                                  <p:stCondLst>
                                    <p:cond delay="0"/>
                                  </p:stCondLst>
                                  <p:childTnLst>
                                    <p:set>
                                      <p:cBhvr>
                                        <p:cTn id="111" dur="1" fill="hold">
                                          <p:stCondLst>
                                            <p:cond delay="0"/>
                                          </p:stCondLst>
                                        </p:cTn>
                                        <p:tgtEl>
                                          <p:spTgt spid="53"/>
                                        </p:tgtEl>
                                        <p:attrNameLst>
                                          <p:attrName>style.visibility</p:attrName>
                                        </p:attrNameLst>
                                      </p:cBhvr>
                                      <p:to>
                                        <p:strVal val="visible"/>
                                      </p:to>
                                    </p:set>
                                    <p:animEffect transition="in" filter="fade">
                                      <p:cBhvr>
                                        <p:cTn id="112" dur="500"/>
                                        <p:tgtEl>
                                          <p:spTgt spid="53"/>
                                        </p:tgtEl>
                                      </p:cBhvr>
                                    </p:animEffect>
                                  </p:childTnLst>
                                </p:cTn>
                              </p:par>
                            </p:childTnLst>
                          </p:cTn>
                        </p:par>
                      </p:childTnLst>
                    </p:cTn>
                  </p:par>
                  <p:par>
                    <p:cTn id="113" fill="hold">
                      <p:stCondLst>
                        <p:cond delay="indefinite"/>
                      </p:stCondLst>
                      <p:childTnLst>
                        <p:par>
                          <p:cTn id="114" fill="hold">
                            <p:stCondLst>
                              <p:cond delay="0"/>
                            </p:stCondLst>
                            <p:childTnLst>
                              <p:par>
                                <p:cTn id="115" presetID="2" presetClass="entr" presetSubtype="4" fill="hold" nodeType="clickEffect">
                                  <p:stCondLst>
                                    <p:cond delay="0"/>
                                  </p:stCondLst>
                                  <p:childTnLst>
                                    <p:set>
                                      <p:cBhvr>
                                        <p:cTn id="116" dur="1" fill="hold">
                                          <p:stCondLst>
                                            <p:cond delay="0"/>
                                          </p:stCondLst>
                                        </p:cTn>
                                        <p:tgtEl>
                                          <p:spTgt spid="47"/>
                                        </p:tgtEl>
                                        <p:attrNameLst>
                                          <p:attrName>style.visibility</p:attrName>
                                        </p:attrNameLst>
                                      </p:cBhvr>
                                      <p:to>
                                        <p:strVal val="visible"/>
                                      </p:to>
                                    </p:set>
                                    <p:anim calcmode="lin" valueType="num">
                                      <p:cBhvr additive="base">
                                        <p:cTn id="117" dur="500" fill="hold"/>
                                        <p:tgtEl>
                                          <p:spTgt spid="47"/>
                                        </p:tgtEl>
                                        <p:attrNameLst>
                                          <p:attrName>ppt_x</p:attrName>
                                        </p:attrNameLst>
                                      </p:cBhvr>
                                      <p:tavLst>
                                        <p:tav tm="0">
                                          <p:val>
                                            <p:strVal val="#ppt_x"/>
                                          </p:val>
                                        </p:tav>
                                        <p:tav tm="100000">
                                          <p:val>
                                            <p:strVal val="#ppt_x"/>
                                          </p:val>
                                        </p:tav>
                                      </p:tavLst>
                                    </p:anim>
                                    <p:anim calcmode="lin" valueType="num">
                                      <p:cBhvr additive="base">
                                        <p:cTn id="118"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uiExpand="1">
        <p:bldSub>
          <a:bldDgm bld="lvlOne"/>
        </p:bldSub>
      </p:bldGraphic>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sp>
        <p:nvSpPr>
          <p:cNvPr id="480" name="Google Shape;480;p25"/>
          <p:cNvSpPr txBox="1">
            <a:spLocks noGrp="1"/>
          </p:cNvSpPr>
          <p:nvPr>
            <p:ph type="title" idx="4294967295"/>
          </p:nvPr>
        </p:nvSpPr>
        <p:spPr>
          <a:xfrm>
            <a:off x="1420813" y="414338"/>
            <a:ext cx="7723187" cy="620712"/>
          </a:xfrm>
          <a:prstGeom prst="rect">
            <a:avLst/>
          </a:prstGeom>
          <a:noFill/>
          <a:ln>
            <a:noFill/>
          </a:ln>
        </p:spPr>
        <p:txBody>
          <a:bodyPr spcFirstLastPara="1" wrap="square" lIns="91425" tIns="91425" rIns="91425" bIns="91425" anchor="b" anchorCtr="0">
            <a:noAutofit/>
          </a:bodyPr>
          <a:lstStyle/>
          <a:p>
            <a:r>
              <a:rPr lang="en" sz="2800" dirty="0">
                <a:solidFill>
                  <a:schemeClr val="tx1"/>
                </a:solidFill>
              </a:rPr>
              <a:t>Team Size – Group </a:t>
            </a:r>
            <a:r>
              <a:rPr lang="en-US" sz="2800" dirty="0">
                <a:solidFill>
                  <a:schemeClr val="tx1"/>
                </a:solidFill>
              </a:rPr>
              <a:t>Size</a:t>
            </a:r>
            <a:endParaRPr sz="2800" dirty="0">
              <a:solidFill>
                <a:schemeClr val="tx1"/>
              </a:solidFill>
            </a:endParaRPr>
          </a:p>
        </p:txBody>
      </p:sp>
      <p:sp>
        <p:nvSpPr>
          <p:cNvPr id="481" name="Google Shape;481;p25"/>
          <p:cNvSpPr/>
          <p:nvPr/>
        </p:nvSpPr>
        <p:spPr>
          <a:xfrm>
            <a:off x="1430290" y="2334210"/>
            <a:ext cx="2975228" cy="2122260"/>
          </a:xfrm>
          <a:prstGeom prst="ellipse">
            <a:avLst/>
          </a:prstGeom>
          <a:solidFill>
            <a:schemeClr val="accent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4000"/>
              <a:buFont typeface="Arial"/>
              <a:buNone/>
            </a:pPr>
            <a:r>
              <a:rPr lang="en" sz="3200" b="0" i="0" u="none" strike="noStrike" cap="none" dirty="0">
                <a:solidFill>
                  <a:schemeClr val="tx1"/>
                </a:solidFill>
                <a:latin typeface="Quicksand"/>
                <a:ea typeface="Quicksand"/>
                <a:cs typeface="Quicksand"/>
                <a:sym typeface="Quicksand"/>
              </a:rPr>
              <a:t>Team:</a:t>
            </a:r>
          </a:p>
          <a:p>
            <a:pPr marL="0" marR="0" lvl="0" indent="0" algn="ctr" rtl="0">
              <a:lnSpc>
                <a:spcPct val="100000"/>
              </a:lnSpc>
              <a:spcBef>
                <a:spcPts val="0"/>
              </a:spcBef>
              <a:spcAft>
                <a:spcPts val="0"/>
              </a:spcAft>
              <a:buClr>
                <a:srgbClr val="000000"/>
              </a:buClr>
              <a:buSzPts val="4000"/>
              <a:buFont typeface="Arial"/>
              <a:buNone/>
            </a:pPr>
            <a:r>
              <a:rPr lang="en" sz="3200" b="1" i="0" u="none" strike="noStrike" cap="none" dirty="0">
                <a:solidFill>
                  <a:schemeClr val="tx1"/>
                </a:solidFill>
                <a:latin typeface="Quicksand"/>
                <a:ea typeface="Quicksand"/>
                <a:cs typeface="Quicksand"/>
                <a:sym typeface="Quicksand"/>
              </a:rPr>
              <a:t>5 </a:t>
            </a:r>
            <a:r>
              <a:rPr lang="en" sz="3200" b="1" i="0" u="none" strike="noStrike" cap="none" dirty="0">
                <a:solidFill>
                  <a:schemeClr val="tx1"/>
                </a:solidFill>
                <a:latin typeface="Quicksand"/>
                <a:ea typeface="Quicksand"/>
                <a:cs typeface="Quicksand"/>
                <a:sym typeface="Wingdings" panose="05000000000000000000" pitchFamily="2" charset="2"/>
              </a:rPr>
              <a:t> </a:t>
            </a:r>
            <a:r>
              <a:rPr lang="en" sz="3200" b="1" i="0" u="none" strike="noStrike" cap="none" dirty="0">
                <a:solidFill>
                  <a:schemeClr val="tx1"/>
                </a:solidFill>
                <a:latin typeface="Quicksand"/>
                <a:ea typeface="Quicksand"/>
                <a:cs typeface="Quicksand"/>
                <a:sym typeface="Quicksand"/>
              </a:rPr>
              <a:t>7 </a:t>
            </a:r>
            <a:endParaRPr sz="3200" b="1" i="0" u="none" strike="noStrike" cap="none" dirty="0">
              <a:solidFill>
                <a:schemeClr val="tx1"/>
              </a:solidFill>
              <a:latin typeface="Quicksand"/>
              <a:ea typeface="Quicksand"/>
              <a:cs typeface="Quicksand"/>
              <a:sym typeface="Quicksand"/>
            </a:endParaRPr>
          </a:p>
          <a:p>
            <a:pPr marL="0" marR="0" lvl="0" indent="0" algn="ctr" rtl="0">
              <a:lnSpc>
                <a:spcPct val="100000"/>
              </a:lnSpc>
              <a:spcBef>
                <a:spcPts val="0"/>
              </a:spcBef>
              <a:spcAft>
                <a:spcPts val="0"/>
              </a:spcAft>
              <a:buClr>
                <a:srgbClr val="000000"/>
              </a:buClr>
              <a:buSzPts val="4000"/>
              <a:buFont typeface="Arial"/>
              <a:buNone/>
            </a:pPr>
            <a:r>
              <a:rPr lang="en" sz="3200" b="1" i="0" u="none" strike="noStrike" cap="none" dirty="0">
                <a:solidFill>
                  <a:schemeClr val="tx1"/>
                </a:solidFill>
                <a:latin typeface="Quicksand"/>
                <a:ea typeface="Quicksand"/>
                <a:cs typeface="Quicksand"/>
                <a:sym typeface="Quicksand"/>
              </a:rPr>
              <a:t>people</a:t>
            </a:r>
            <a:endParaRPr sz="3200" b="1" i="0" u="none" strike="noStrike" cap="none" dirty="0">
              <a:solidFill>
                <a:schemeClr val="tx1"/>
              </a:solidFill>
              <a:latin typeface="Quicksand"/>
              <a:ea typeface="Quicksand"/>
              <a:cs typeface="Quicksand"/>
              <a:sym typeface="Quicksand"/>
            </a:endParaRPr>
          </a:p>
        </p:txBody>
      </p:sp>
      <p:sp>
        <p:nvSpPr>
          <p:cNvPr id="482" name="Google Shape;482;p25"/>
          <p:cNvSpPr/>
          <p:nvPr/>
        </p:nvSpPr>
        <p:spPr>
          <a:xfrm>
            <a:off x="4298780" y="1255350"/>
            <a:ext cx="4024996" cy="2632800"/>
          </a:xfrm>
          <a:prstGeom prst="ellipse">
            <a:avLst/>
          </a:prstGeom>
          <a:solidFill>
            <a:schemeClr val="accen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4000"/>
              <a:buFont typeface="Arial"/>
              <a:buNone/>
            </a:pPr>
            <a:r>
              <a:rPr lang="en" sz="3600" dirty="0">
                <a:solidFill>
                  <a:schemeClr val="tx1"/>
                </a:solidFill>
                <a:latin typeface="Quicksand"/>
                <a:ea typeface="Quicksand"/>
                <a:cs typeface="Quicksand"/>
                <a:sym typeface="Quicksand"/>
              </a:rPr>
              <a:t>Group:</a:t>
            </a:r>
          </a:p>
          <a:p>
            <a:pPr marL="0" marR="0" lvl="0" indent="0" algn="ctr" rtl="0">
              <a:lnSpc>
                <a:spcPct val="100000"/>
              </a:lnSpc>
              <a:spcBef>
                <a:spcPts val="0"/>
              </a:spcBef>
              <a:spcAft>
                <a:spcPts val="0"/>
              </a:spcAft>
              <a:buClr>
                <a:srgbClr val="000000"/>
              </a:buClr>
              <a:buSzPts val="4000"/>
              <a:buFont typeface="Arial"/>
              <a:buNone/>
            </a:pPr>
            <a:r>
              <a:rPr lang="en" sz="3600" b="1" dirty="0">
                <a:solidFill>
                  <a:schemeClr val="tx1"/>
                </a:solidFill>
                <a:latin typeface="Quicksand"/>
                <a:ea typeface="Quicksand"/>
                <a:cs typeface="Quicksand"/>
                <a:sym typeface="Quicksand"/>
              </a:rPr>
              <a:t>10 </a:t>
            </a:r>
            <a:r>
              <a:rPr lang="en" sz="3600" b="1" dirty="0">
                <a:solidFill>
                  <a:schemeClr val="tx1"/>
                </a:solidFill>
                <a:latin typeface="Quicksand"/>
                <a:ea typeface="Quicksand"/>
                <a:cs typeface="Quicksand"/>
                <a:sym typeface="Wingdings" panose="05000000000000000000" pitchFamily="2" charset="2"/>
              </a:rPr>
              <a:t> </a:t>
            </a:r>
            <a:r>
              <a:rPr lang="en" sz="3600" b="1" i="0" u="none" strike="noStrike" cap="none" dirty="0">
                <a:solidFill>
                  <a:schemeClr val="tx1"/>
                </a:solidFill>
                <a:latin typeface="Quicksand"/>
                <a:ea typeface="Quicksand"/>
                <a:cs typeface="Quicksand"/>
                <a:sym typeface="Quicksand"/>
              </a:rPr>
              <a:t>20 people</a:t>
            </a:r>
            <a:endParaRPr sz="3600" b="1" i="0" u="none" strike="noStrike" cap="none" dirty="0">
              <a:solidFill>
                <a:schemeClr val="tx1"/>
              </a:solidFill>
              <a:latin typeface="Quicksand"/>
              <a:ea typeface="Quicksand"/>
              <a:cs typeface="Quicksand"/>
              <a:sym typeface="Quicksan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3"/>
          <p:cNvSpPr txBox="1">
            <a:spLocks noGrp="1"/>
          </p:cNvSpPr>
          <p:nvPr>
            <p:ph type="title"/>
          </p:nvPr>
        </p:nvSpPr>
        <p:spPr>
          <a:xfrm>
            <a:off x="1249406" y="546608"/>
            <a:ext cx="6858000" cy="519145"/>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1800"/>
              <a:buNone/>
            </a:pPr>
            <a:r>
              <a:rPr lang="en" sz="3600" b="1" dirty="0">
                <a:solidFill>
                  <a:schemeClr val="tx1"/>
                </a:solidFill>
              </a:rPr>
              <a:t>CLASS RULES</a:t>
            </a:r>
            <a:endParaRPr sz="3600" b="1" dirty="0">
              <a:solidFill>
                <a:schemeClr val="tx1"/>
              </a:solidFill>
            </a:endParaRPr>
          </a:p>
        </p:txBody>
      </p:sp>
      <p:sp>
        <p:nvSpPr>
          <p:cNvPr id="85" name="Google Shape;85;p3"/>
          <p:cNvSpPr txBox="1">
            <a:spLocks noGrp="1"/>
          </p:cNvSpPr>
          <p:nvPr>
            <p:ph type="sldNum" idx="12"/>
          </p:nvPr>
        </p:nvSpPr>
        <p:spPr>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200"/>
              <a:buNone/>
            </a:pPr>
            <a:fld id="{00000000-1234-1234-1234-123412341234}" type="slidenum">
              <a:rPr lang="en">
                <a:solidFill>
                  <a:schemeClr val="tx1"/>
                </a:solidFill>
              </a:rPr>
              <a:t>3</a:t>
            </a:fld>
            <a:endParaRPr>
              <a:solidFill>
                <a:schemeClr val="tx1"/>
              </a:solidFill>
            </a:endParaRPr>
          </a:p>
        </p:txBody>
      </p:sp>
      <p:sp>
        <p:nvSpPr>
          <p:cNvPr id="86" name="Google Shape;86;p3"/>
          <p:cNvSpPr txBox="1">
            <a:spLocks noGrp="1"/>
          </p:cNvSpPr>
          <p:nvPr>
            <p:ph type="subTitle" idx="4294967295"/>
          </p:nvPr>
        </p:nvSpPr>
        <p:spPr>
          <a:xfrm>
            <a:off x="2700338" y="1473200"/>
            <a:ext cx="6443662" cy="3436938"/>
          </a:xfrm>
          <a:prstGeom prst="rect">
            <a:avLst/>
          </a:prstGeom>
          <a:noFill/>
          <a:ln>
            <a:noFill/>
          </a:ln>
        </p:spPr>
        <p:txBody>
          <a:bodyPr spcFirstLastPara="1" wrap="square" lIns="91425" tIns="91425" rIns="91425" bIns="91425" anchor="t" anchorCtr="0">
            <a:noAutofit/>
          </a:bodyPr>
          <a:lstStyle/>
          <a:p>
            <a:pPr marL="457200" marR="0" lvl="0" indent="-381000" algn="l" rtl="0">
              <a:lnSpc>
                <a:spcPct val="150000"/>
              </a:lnSpc>
              <a:spcBef>
                <a:spcPts val="0"/>
              </a:spcBef>
              <a:spcAft>
                <a:spcPts val="0"/>
              </a:spcAft>
              <a:buClrTx/>
              <a:buSzPts val="2400"/>
              <a:buFont typeface="Quicksand"/>
              <a:buAutoNum type="arabicPeriod"/>
            </a:pPr>
            <a:r>
              <a:rPr lang="en" sz="2400" b="0" i="0" u="none" strike="noStrike" cap="none" dirty="0">
                <a:solidFill>
                  <a:schemeClr val="tx1"/>
                </a:solidFill>
                <a:latin typeface="Quicksand"/>
                <a:ea typeface="Quicksand"/>
                <a:cs typeface="Quicksand"/>
                <a:sym typeface="Quicksand"/>
              </a:rPr>
              <a:t>Attendance check 10’ after class starts</a:t>
            </a:r>
            <a:endParaRPr sz="2400" b="0" i="0" u="none" strike="noStrike" cap="none" dirty="0">
              <a:solidFill>
                <a:schemeClr val="tx1"/>
              </a:solidFill>
              <a:latin typeface="Quicksand"/>
              <a:ea typeface="Quicksand"/>
              <a:cs typeface="Quicksand"/>
              <a:sym typeface="Quicksand"/>
            </a:endParaRPr>
          </a:p>
          <a:p>
            <a:pPr marL="457200" marR="0" lvl="0" indent="-381000" algn="l" rtl="0">
              <a:lnSpc>
                <a:spcPct val="150000"/>
              </a:lnSpc>
              <a:spcBef>
                <a:spcPts val="0"/>
              </a:spcBef>
              <a:spcAft>
                <a:spcPts val="0"/>
              </a:spcAft>
              <a:buClrTx/>
              <a:buSzPts val="2400"/>
              <a:buFont typeface="Quicksand"/>
              <a:buAutoNum type="arabicPeriod"/>
            </a:pPr>
            <a:r>
              <a:rPr lang="en" sz="2400" b="0" i="0" u="none" strike="noStrike" cap="none" dirty="0">
                <a:solidFill>
                  <a:schemeClr val="tx1"/>
                </a:solidFill>
                <a:latin typeface="Quicksand"/>
                <a:ea typeface="Quicksand"/>
                <a:cs typeface="Quicksand"/>
                <a:sym typeface="Quicksand"/>
              </a:rPr>
              <a:t>Submit assignments on time</a:t>
            </a:r>
          </a:p>
          <a:p>
            <a:pPr marL="457200" marR="0" lvl="0" indent="-381000" algn="l" rtl="0">
              <a:lnSpc>
                <a:spcPct val="150000"/>
              </a:lnSpc>
              <a:spcBef>
                <a:spcPts val="0"/>
              </a:spcBef>
              <a:spcAft>
                <a:spcPts val="0"/>
              </a:spcAft>
              <a:buClrTx/>
              <a:buSzPts val="2400"/>
              <a:buFont typeface="Quicksand"/>
              <a:buAutoNum type="arabicPeriod"/>
            </a:pPr>
            <a:r>
              <a:rPr lang="en" dirty="0">
                <a:solidFill>
                  <a:schemeClr val="tx1"/>
                </a:solidFill>
              </a:rPr>
              <a:t>Respect (self and others)</a:t>
            </a:r>
          </a:p>
          <a:p>
            <a:pPr marL="457200" marR="0" lvl="0" indent="-381000" algn="l" rtl="0">
              <a:lnSpc>
                <a:spcPct val="150000"/>
              </a:lnSpc>
              <a:spcBef>
                <a:spcPts val="0"/>
              </a:spcBef>
              <a:spcAft>
                <a:spcPts val="0"/>
              </a:spcAft>
              <a:buClrTx/>
              <a:buSzPts val="2400"/>
              <a:buFont typeface="Quicksand"/>
              <a:buAutoNum type="arabicPeriod"/>
            </a:pPr>
            <a:r>
              <a:rPr lang="en" dirty="0">
                <a:solidFill>
                  <a:schemeClr val="tx1"/>
                </a:solidFill>
              </a:rPr>
              <a:t>No personal activities</a:t>
            </a:r>
          </a:p>
          <a:p>
            <a:pPr marL="457200" marR="0" lvl="0" indent="-381000" algn="l" rtl="0">
              <a:lnSpc>
                <a:spcPct val="150000"/>
              </a:lnSpc>
              <a:spcBef>
                <a:spcPts val="0"/>
              </a:spcBef>
              <a:spcAft>
                <a:spcPts val="0"/>
              </a:spcAft>
              <a:buClrTx/>
              <a:buSzPts val="2400"/>
              <a:buFont typeface="Quicksand"/>
              <a:buAutoNum type="arabicPeriod"/>
            </a:pPr>
            <a:r>
              <a:rPr lang="en-US" dirty="0">
                <a:solidFill>
                  <a:schemeClr val="tx1"/>
                </a:solidFill>
              </a:rPr>
              <a:t>Right attitude</a:t>
            </a:r>
            <a:endParaRPr dirty="0">
              <a:solidFill>
                <a:schemeClr val="tx1"/>
              </a:solidFill>
            </a:endParaRPr>
          </a:p>
        </p:txBody>
      </p:sp>
      <p:grpSp>
        <p:nvGrpSpPr>
          <p:cNvPr id="117" name="Google Shape;117;p3"/>
          <p:cNvGrpSpPr/>
          <p:nvPr/>
        </p:nvGrpSpPr>
        <p:grpSpPr>
          <a:xfrm>
            <a:off x="7216288" y="3680777"/>
            <a:ext cx="1079481" cy="1051467"/>
            <a:chOff x="5916675" y="927975"/>
            <a:chExt cx="516350" cy="502950"/>
          </a:xfrm>
        </p:grpSpPr>
        <p:sp>
          <p:nvSpPr>
            <p:cNvPr id="118" name="Google Shape;118;p3"/>
            <p:cNvSpPr/>
            <p:nvPr/>
          </p:nvSpPr>
          <p:spPr>
            <a:xfrm>
              <a:off x="5916675" y="927975"/>
              <a:ext cx="516350" cy="502950"/>
            </a:xfrm>
            <a:custGeom>
              <a:avLst/>
              <a:gdLst/>
              <a:ahLst/>
              <a:cxnLst/>
              <a:rect l="l" t="t" r="r" b="b"/>
              <a:pathLst>
                <a:path w="20654" h="20118" fill="none" extrusionOk="0">
                  <a:moveTo>
                    <a:pt x="20654" y="10059"/>
                  </a:moveTo>
                  <a:lnTo>
                    <a:pt x="18486" y="8183"/>
                  </a:lnTo>
                  <a:lnTo>
                    <a:pt x="19631" y="5577"/>
                  </a:lnTo>
                  <a:lnTo>
                    <a:pt x="16879" y="4847"/>
                  </a:lnTo>
                  <a:lnTo>
                    <a:pt x="16757" y="1997"/>
                  </a:lnTo>
                  <a:lnTo>
                    <a:pt x="13956" y="2509"/>
                  </a:lnTo>
                  <a:lnTo>
                    <a:pt x="12616" y="0"/>
                  </a:lnTo>
                  <a:lnTo>
                    <a:pt x="10327" y="1681"/>
                  </a:lnTo>
                  <a:lnTo>
                    <a:pt x="8038" y="0"/>
                  </a:lnTo>
                  <a:lnTo>
                    <a:pt x="6698" y="2509"/>
                  </a:lnTo>
                  <a:lnTo>
                    <a:pt x="3897" y="1997"/>
                  </a:lnTo>
                  <a:lnTo>
                    <a:pt x="3776" y="4847"/>
                  </a:lnTo>
                  <a:lnTo>
                    <a:pt x="1023" y="5577"/>
                  </a:lnTo>
                  <a:lnTo>
                    <a:pt x="2168" y="8183"/>
                  </a:lnTo>
                  <a:lnTo>
                    <a:pt x="1" y="10059"/>
                  </a:lnTo>
                  <a:lnTo>
                    <a:pt x="2168" y="11934"/>
                  </a:lnTo>
                  <a:lnTo>
                    <a:pt x="1023" y="14540"/>
                  </a:lnTo>
                  <a:lnTo>
                    <a:pt x="3776" y="15271"/>
                  </a:lnTo>
                  <a:lnTo>
                    <a:pt x="3897" y="18120"/>
                  </a:lnTo>
                  <a:lnTo>
                    <a:pt x="6698" y="17609"/>
                  </a:lnTo>
                  <a:lnTo>
                    <a:pt x="8038" y="20117"/>
                  </a:lnTo>
                  <a:lnTo>
                    <a:pt x="10327" y="18437"/>
                  </a:lnTo>
                  <a:lnTo>
                    <a:pt x="12616" y="20117"/>
                  </a:lnTo>
                  <a:lnTo>
                    <a:pt x="13956" y="17609"/>
                  </a:lnTo>
                  <a:lnTo>
                    <a:pt x="16757" y="18120"/>
                  </a:lnTo>
                  <a:lnTo>
                    <a:pt x="16879" y="15271"/>
                  </a:lnTo>
                  <a:lnTo>
                    <a:pt x="19631" y="14540"/>
                  </a:lnTo>
                  <a:lnTo>
                    <a:pt x="18486" y="11934"/>
                  </a:lnTo>
                  <a:lnTo>
                    <a:pt x="20654" y="10059"/>
                  </a:lnTo>
                  <a:close/>
                </a:path>
              </a:pathLst>
            </a:custGeom>
            <a:solidFill>
              <a:srgbClr val="FF0000"/>
            </a:solidFill>
            <a:ln w="9525" cap="rnd" cmpd="sng">
              <a:solidFill>
                <a:srgbClr val="FFFF00"/>
              </a:solidFill>
              <a:prstDash val="dash"/>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tx1"/>
                </a:solidFill>
                <a:latin typeface="Arial"/>
                <a:ea typeface="Arial"/>
                <a:cs typeface="Arial"/>
                <a:sym typeface="Arial"/>
              </a:endParaRPr>
            </a:p>
          </p:txBody>
        </p:sp>
        <p:sp>
          <p:nvSpPr>
            <p:cNvPr id="119" name="Google Shape;119;p3"/>
            <p:cNvSpPr/>
            <p:nvPr/>
          </p:nvSpPr>
          <p:spPr>
            <a:xfrm>
              <a:off x="6006800" y="1011375"/>
              <a:ext cx="336125" cy="336125"/>
            </a:xfrm>
            <a:custGeom>
              <a:avLst/>
              <a:gdLst/>
              <a:ahLst/>
              <a:cxnLst/>
              <a:rect l="l" t="t" r="r" b="b"/>
              <a:pathLst>
                <a:path w="13445" h="13445" fill="none" extrusionOk="0">
                  <a:moveTo>
                    <a:pt x="6722" y="13445"/>
                  </a:moveTo>
                  <a:lnTo>
                    <a:pt x="6722" y="13445"/>
                  </a:lnTo>
                  <a:lnTo>
                    <a:pt x="6381" y="13420"/>
                  </a:lnTo>
                  <a:lnTo>
                    <a:pt x="6040" y="13396"/>
                  </a:lnTo>
                  <a:lnTo>
                    <a:pt x="5699" y="13347"/>
                  </a:lnTo>
                  <a:lnTo>
                    <a:pt x="5383" y="13299"/>
                  </a:lnTo>
                  <a:lnTo>
                    <a:pt x="5042" y="13226"/>
                  </a:lnTo>
                  <a:lnTo>
                    <a:pt x="4725" y="13128"/>
                  </a:lnTo>
                  <a:lnTo>
                    <a:pt x="4408" y="13031"/>
                  </a:lnTo>
                  <a:lnTo>
                    <a:pt x="4116" y="12909"/>
                  </a:lnTo>
                  <a:lnTo>
                    <a:pt x="3824" y="12763"/>
                  </a:lnTo>
                  <a:lnTo>
                    <a:pt x="3532" y="12617"/>
                  </a:lnTo>
                  <a:lnTo>
                    <a:pt x="3239" y="12471"/>
                  </a:lnTo>
                  <a:lnTo>
                    <a:pt x="2971" y="12276"/>
                  </a:lnTo>
                  <a:lnTo>
                    <a:pt x="2703" y="12105"/>
                  </a:lnTo>
                  <a:lnTo>
                    <a:pt x="2460" y="11910"/>
                  </a:lnTo>
                  <a:lnTo>
                    <a:pt x="2216" y="11691"/>
                  </a:lnTo>
                  <a:lnTo>
                    <a:pt x="1973" y="11472"/>
                  </a:lnTo>
                  <a:lnTo>
                    <a:pt x="1754" y="11228"/>
                  </a:lnTo>
                  <a:lnTo>
                    <a:pt x="1534" y="10985"/>
                  </a:lnTo>
                  <a:lnTo>
                    <a:pt x="1340" y="10741"/>
                  </a:lnTo>
                  <a:lnTo>
                    <a:pt x="1169" y="10473"/>
                  </a:lnTo>
                  <a:lnTo>
                    <a:pt x="974" y="10206"/>
                  </a:lnTo>
                  <a:lnTo>
                    <a:pt x="828" y="9913"/>
                  </a:lnTo>
                  <a:lnTo>
                    <a:pt x="682" y="9621"/>
                  </a:lnTo>
                  <a:lnTo>
                    <a:pt x="536" y="9329"/>
                  </a:lnTo>
                  <a:lnTo>
                    <a:pt x="414" y="9036"/>
                  </a:lnTo>
                  <a:lnTo>
                    <a:pt x="317" y="8720"/>
                  </a:lnTo>
                  <a:lnTo>
                    <a:pt x="219" y="8403"/>
                  </a:lnTo>
                  <a:lnTo>
                    <a:pt x="146" y="8062"/>
                  </a:lnTo>
                  <a:lnTo>
                    <a:pt x="98" y="7746"/>
                  </a:lnTo>
                  <a:lnTo>
                    <a:pt x="49" y="7405"/>
                  </a:lnTo>
                  <a:lnTo>
                    <a:pt x="24" y="7064"/>
                  </a:lnTo>
                  <a:lnTo>
                    <a:pt x="0" y="6723"/>
                  </a:lnTo>
                  <a:lnTo>
                    <a:pt x="0" y="6723"/>
                  </a:lnTo>
                  <a:lnTo>
                    <a:pt x="24" y="6382"/>
                  </a:lnTo>
                  <a:lnTo>
                    <a:pt x="49" y="6041"/>
                  </a:lnTo>
                  <a:lnTo>
                    <a:pt x="98" y="5700"/>
                  </a:lnTo>
                  <a:lnTo>
                    <a:pt x="146" y="5383"/>
                  </a:lnTo>
                  <a:lnTo>
                    <a:pt x="219" y="5042"/>
                  </a:lnTo>
                  <a:lnTo>
                    <a:pt x="317" y="4726"/>
                  </a:lnTo>
                  <a:lnTo>
                    <a:pt x="414" y="4409"/>
                  </a:lnTo>
                  <a:lnTo>
                    <a:pt x="536" y="4117"/>
                  </a:lnTo>
                  <a:lnTo>
                    <a:pt x="682" y="3825"/>
                  </a:lnTo>
                  <a:lnTo>
                    <a:pt x="828" y="3532"/>
                  </a:lnTo>
                  <a:lnTo>
                    <a:pt x="974" y="3240"/>
                  </a:lnTo>
                  <a:lnTo>
                    <a:pt x="1169" y="2972"/>
                  </a:lnTo>
                  <a:lnTo>
                    <a:pt x="1340" y="2704"/>
                  </a:lnTo>
                  <a:lnTo>
                    <a:pt x="1534" y="2461"/>
                  </a:lnTo>
                  <a:lnTo>
                    <a:pt x="1754" y="2217"/>
                  </a:lnTo>
                  <a:lnTo>
                    <a:pt x="1973" y="1974"/>
                  </a:lnTo>
                  <a:lnTo>
                    <a:pt x="2216" y="1754"/>
                  </a:lnTo>
                  <a:lnTo>
                    <a:pt x="2460" y="1535"/>
                  </a:lnTo>
                  <a:lnTo>
                    <a:pt x="2703" y="1340"/>
                  </a:lnTo>
                  <a:lnTo>
                    <a:pt x="2971" y="1170"/>
                  </a:lnTo>
                  <a:lnTo>
                    <a:pt x="3239" y="975"/>
                  </a:lnTo>
                  <a:lnTo>
                    <a:pt x="3532" y="829"/>
                  </a:lnTo>
                  <a:lnTo>
                    <a:pt x="3824" y="683"/>
                  </a:lnTo>
                  <a:lnTo>
                    <a:pt x="4116" y="537"/>
                  </a:lnTo>
                  <a:lnTo>
                    <a:pt x="4408" y="415"/>
                  </a:lnTo>
                  <a:lnTo>
                    <a:pt x="4725" y="317"/>
                  </a:lnTo>
                  <a:lnTo>
                    <a:pt x="5042" y="220"/>
                  </a:lnTo>
                  <a:lnTo>
                    <a:pt x="5383" y="147"/>
                  </a:lnTo>
                  <a:lnTo>
                    <a:pt x="5699" y="98"/>
                  </a:lnTo>
                  <a:lnTo>
                    <a:pt x="6040" y="49"/>
                  </a:lnTo>
                  <a:lnTo>
                    <a:pt x="6381" y="25"/>
                  </a:lnTo>
                  <a:lnTo>
                    <a:pt x="6722" y="1"/>
                  </a:lnTo>
                  <a:lnTo>
                    <a:pt x="6722" y="1"/>
                  </a:lnTo>
                  <a:lnTo>
                    <a:pt x="7063" y="25"/>
                  </a:lnTo>
                  <a:lnTo>
                    <a:pt x="7404" y="49"/>
                  </a:lnTo>
                  <a:lnTo>
                    <a:pt x="7745" y="98"/>
                  </a:lnTo>
                  <a:lnTo>
                    <a:pt x="8062" y="147"/>
                  </a:lnTo>
                  <a:lnTo>
                    <a:pt x="8403" y="220"/>
                  </a:lnTo>
                  <a:lnTo>
                    <a:pt x="8719" y="317"/>
                  </a:lnTo>
                  <a:lnTo>
                    <a:pt x="9036" y="415"/>
                  </a:lnTo>
                  <a:lnTo>
                    <a:pt x="9328" y="537"/>
                  </a:lnTo>
                  <a:lnTo>
                    <a:pt x="9620" y="683"/>
                  </a:lnTo>
                  <a:lnTo>
                    <a:pt x="9913" y="829"/>
                  </a:lnTo>
                  <a:lnTo>
                    <a:pt x="10205" y="975"/>
                  </a:lnTo>
                  <a:lnTo>
                    <a:pt x="10473" y="1170"/>
                  </a:lnTo>
                  <a:lnTo>
                    <a:pt x="10741" y="1340"/>
                  </a:lnTo>
                  <a:lnTo>
                    <a:pt x="10984" y="1535"/>
                  </a:lnTo>
                  <a:lnTo>
                    <a:pt x="11228" y="1754"/>
                  </a:lnTo>
                  <a:lnTo>
                    <a:pt x="11471" y="1974"/>
                  </a:lnTo>
                  <a:lnTo>
                    <a:pt x="11690" y="2217"/>
                  </a:lnTo>
                  <a:lnTo>
                    <a:pt x="11910" y="2461"/>
                  </a:lnTo>
                  <a:lnTo>
                    <a:pt x="12105" y="2704"/>
                  </a:lnTo>
                  <a:lnTo>
                    <a:pt x="12275" y="2972"/>
                  </a:lnTo>
                  <a:lnTo>
                    <a:pt x="12470" y="3240"/>
                  </a:lnTo>
                  <a:lnTo>
                    <a:pt x="12616" y="3532"/>
                  </a:lnTo>
                  <a:lnTo>
                    <a:pt x="12762" y="3825"/>
                  </a:lnTo>
                  <a:lnTo>
                    <a:pt x="12908" y="4117"/>
                  </a:lnTo>
                  <a:lnTo>
                    <a:pt x="13030" y="4409"/>
                  </a:lnTo>
                  <a:lnTo>
                    <a:pt x="13127" y="4726"/>
                  </a:lnTo>
                  <a:lnTo>
                    <a:pt x="13225" y="5042"/>
                  </a:lnTo>
                  <a:lnTo>
                    <a:pt x="13298" y="5383"/>
                  </a:lnTo>
                  <a:lnTo>
                    <a:pt x="13347" y="5700"/>
                  </a:lnTo>
                  <a:lnTo>
                    <a:pt x="13395" y="6041"/>
                  </a:lnTo>
                  <a:lnTo>
                    <a:pt x="13420" y="6382"/>
                  </a:lnTo>
                  <a:lnTo>
                    <a:pt x="13444" y="6723"/>
                  </a:lnTo>
                  <a:lnTo>
                    <a:pt x="13444" y="6723"/>
                  </a:lnTo>
                  <a:lnTo>
                    <a:pt x="13420" y="7064"/>
                  </a:lnTo>
                  <a:lnTo>
                    <a:pt x="13395" y="7405"/>
                  </a:lnTo>
                  <a:lnTo>
                    <a:pt x="13347" y="7746"/>
                  </a:lnTo>
                  <a:lnTo>
                    <a:pt x="13298" y="8062"/>
                  </a:lnTo>
                  <a:lnTo>
                    <a:pt x="13225" y="8403"/>
                  </a:lnTo>
                  <a:lnTo>
                    <a:pt x="13127" y="8720"/>
                  </a:lnTo>
                  <a:lnTo>
                    <a:pt x="13030" y="9036"/>
                  </a:lnTo>
                  <a:lnTo>
                    <a:pt x="12908" y="9329"/>
                  </a:lnTo>
                  <a:lnTo>
                    <a:pt x="12762" y="9621"/>
                  </a:lnTo>
                  <a:lnTo>
                    <a:pt x="12616" y="9913"/>
                  </a:lnTo>
                  <a:lnTo>
                    <a:pt x="12470" y="10206"/>
                  </a:lnTo>
                  <a:lnTo>
                    <a:pt x="12275" y="10473"/>
                  </a:lnTo>
                  <a:lnTo>
                    <a:pt x="12105" y="10741"/>
                  </a:lnTo>
                  <a:lnTo>
                    <a:pt x="11910" y="10985"/>
                  </a:lnTo>
                  <a:lnTo>
                    <a:pt x="11690" y="11228"/>
                  </a:lnTo>
                  <a:lnTo>
                    <a:pt x="11471" y="11472"/>
                  </a:lnTo>
                  <a:lnTo>
                    <a:pt x="11228" y="11691"/>
                  </a:lnTo>
                  <a:lnTo>
                    <a:pt x="10984" y="11910"/>
                  </a:lnTo>
                  <a:lnTo>
                    <a:pt x="10741" y="12105"/>
                  </a:lnTo>
                  <a:lnTo>
                    <a:pt x="10473" y="12276"/>
                  </a:lnTo>
                  <a:lnTo>
                    <a:pt x="10205" y="12471"/>
                  </a:lnTo>
                  <a:lnTo>
                    <a:pt x="9913" y="12617"/>
                  </a:lnTo>
                  <a:lnTo>
                    <a:pt x="9620" y="12763"/>
                  </a:lnTo>
                  <a:lnTo>
                    <a:pt x="9328" y="12909"/>
                  </a:lnTo>
                  <a:lnTo>
                    <a:pt x="9036" y="13031"/>
                  </a:lnTo>
                  <a:lnTo>
                    <a:pt x="8719" y="13128"/>
                  </a:lnTo>
                  <a:lnTo>
                    <a:pt x="8403" y="13226"/>
                  </a:lnTo>
                  <a:lnTo>
                    <a:pt x="8062" y="13299"/>
                  </a:lnTo>
                  <a:lnTo>
                    <a:pt x="7745" y="13347"/>
                  </a:lnTo>
                  <a:lnTo>
                    <a:pt x="7404" y="13396"/>
                  </a:lnTo>
                  <a:lnTo>
                    <a:pt x="7063" y="13420"/>
                  </a:lnTo>
                  <a:lnTo>
                    <a:pt x="6722" y="13445"/>
                  </a:lnTo>
                  <a:lnTo>
                    <a:pt x="6722" y="13445"/>
                  </a:lnTo>
                  <a:close/>
                </a:path>
              </a:pathLst>
            </a:custGeom>
            <a:solidFill>
              <a:srgbClr val="FF0000"/>
            </a:solidFill>
            <a:ln w="9525" cap="rnd" cmpd="sng">
              <a:solidFill>
                <a:srgbClr val="FFFF00"/>
              </a:solidFill>
              <a:prstDash val="dash"/>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tx1"/>
                </a:solidFill>
                <a:latin typeface="Arial"/>
                <a:ea typeface="Arial"/>
                <a:cs typeface="Arial"/>
                <a:sym typeface="Arial"/>
              </a:endParaRPr>
            </a:p>
          </p:txBody>
        </p:sp>
      </p:grpSp>
      <p:sp>
        <p:nvSpPr>
          <p:cNvPr id="120" name="Google Shape;120;p3"/>
          <p:cNvSpPr/>
          <p:nvPr/>
        </p:nvSpPr>
        <p:spPr>
          <a:xfrm>
            <a:off x="7694128" y="4268790"/>
            <a:ext cx="1000561" cy="565194"/>
          </a:xfrm>
          <a:custGeom>
            <a:avLst/>
            <a:gdLst/>
            <a:ahLst/>
            <a:cxnLst/>
            <a:rect l="l" t="t" r="r" b="b"/>
            <a:pathLst>
              <a:path w="19144" h="10814" fill="none" extrusionOk="0">
                <a:moveTo>
                  <a:pt x="16124" y="4774"/>
                </a:moveTo>
                <a:lnTo>
                  <a:pt x="15369" y="4774"/>
                </a:lnTo>
                <a:lnTo>
                  <a:pt x="15369" y="4774"/>
                </a:lnTo>
                <a:lnTo>
                  <a:pt x="15393" y="4482"/>
                </a:lnTo>
                <a:lnTo>
                  <a:pt x="15393" y="4482"/>
                </a:lnTo>
                <a:lnTo>
                  <a:pt x="15369" y="4189"/>
                </a:lnTo>
                <a:lnTo>
                  <a:pt x="15344" y="3921"/>
                </a:lnTo>
                <a:lnTo>
                  <a:pt x="15271" y="3654"/>
                </a:lnTo>
                <a:lnTo>
                  <a:pt x="15174" y="3410"/>
                </a:lnTo>
                <a:lnTo>
                  <a:pt x="15052" y="3166"/>
                </a:lnTo>
                <a:lnTo>
                  <a:pt x="14930" y="2947"/>
                </a:lnTo>
                <a:lnTo>
                  <a:pt x="14760" y="2728"/>
                </a:lnTo>
                <a:lnTo>
                  <a:pt x="14589" y="2533"/>
                </a:lnTo>
                <a:lnTo>
                  <a:pt x="14394" y="2363"/>
                </a:lnTo>
                <a:lnTo>
                  <a:pt x="14175" y="2192"/>
                </a:lnTo>
                <a:lnTo>
                  <a:pt x="13956" y="2070"/>
                </a:lnTo>
                <a:lnTo>
                  <a:pt x="13712" y="1949"/>
                </a:lnTo>
                <a:lnTo>
                  <a:pt x="13469" y="1851"/>
                </a:lnTo>
                <a:lnTo>
                  <a:pt x="13201" y="1778"/>
                </a:lnTo>
                <a:lnTo>
                  <a:pt x="12933" y="1754"/>
                </a:lnTo>
                <a:lnTo>
                  <a:pt x="12641" y="1729"/>
                </a:lnTo>
                <a:lnTo>
                  <a:pt x="12641" y="1729"/>
                </a:lnTo>
                <a:lnTo>
                  <a:pt x="12300" y="1754"/>
                </a:lnTo>
                <a:lnTo>
                  <a:pt x="11959" y="1827"/>
                </a:lnTo>
                <a:lnTo>
                  <a:pt x="11618" y="1924"/>
                </a:lnTo>
                <a:lnTo>
                  <a:pt x="11326" y="2070"/>
                </a:lnTo>
                <a:lnTo>
                  <a:pt x="11326" y="2070"/>
                </a:lnTo>
                <a:lnTo>
                  <a:pt x="11155" y="1851"/>
                </a:lnTo>
                <a:lnTo>
                  <a:pt x="10985" y="1632"/>
                </a:lnTo>
                <a:lnTo>
                  <a:pt x="10814" y="1413"/>
                </a:lnTo>
                <a:lnTo>
                  <a:pt x="10619" y="1218"/>
                </a:lnTo>
                <a:lnTo>
                  <a:pt x="10425" y="1048"/>
                </a:lnTo>
                <a:lnTo>
                  <a:pt x="10205" y="877"/>
                </a:lnTo>
                <a:lnTo>
                  <a:pt x="9962" y="707"/>
                </a:lnTo>
                <a:lnTo>
                  <a:pt x="9718" y="560"/>
                </a:lnTo>
                <a:lnTo>
                  <a:pt x="9475" y="439"/>
                </a:lnTo>
                <a:lnTo>
                  <a:pt x="9231" y="317"/>
                </a:lnTo>
                <a:lnTo>
                  <a:pt x="8963" y="219"/>
                </a:lnTo>
                <a:lnTo>
                  <a:pt x="8695" y="146"/>
                </a:lnTo>
                <a:lnTo>
                  <a:pt x="8403" y="73"/>
                </a:lnTo>
                <a:lnTo>
                  <a:pt x="8135" y="25"/>
                </a:lnTo>
                <a:lnTo>
                  <a:pt x="7843" y="0"/>
                </a:lnTo>
                <a:lnTo>
                  <a:pt x="7551" y="0"/>
                </a:lnTo>
                <a:lnTo>
                  <a:pt x="7551" y="0"/>
                </a:lnTo>
                <a:lnTo>
                  <a:pt x="7088" y="25"/>
                </a:lnTo>
                <a:lnTo>
                  <a:pt x="6650" y="98"/>
                </a:lnTo>
                <a:lnTo>
                  <a:pt x="6211" y="195"/>
                </a:lnTo>
                <a:lnTo>
                  <a:pt x="5797" y="341"/>
                </a:lnTo>
                <a:lnTo>
                  <a:pt x="5407" y="536"/>
                </a:lnTo>
                <a:lnTo>
                  <a:pt x="5042" y="755"/>
                </a:lnTo>
                <a:lnTo>
                  <a:pt x="4701" y="1023"/>
                </a:lnTo>
                <a:lnTo>
                  <a:pt x="4385" y="1315"/>
                </a:lnTo>
                <a:lnTo>
                  <a:pt x="4092" y="1632"/>
                </a:lnTo>
                <a:lnTo>
                  <a:pt x="3824" y="1973"/>
                </a:lnTo>
                <a:lnTo>
                  <a:pt x="3605" y="2338"/>
                </a:lnTo>
                <a:lnTo>
                  <a:pt x="3410" y="2728"/>
                </a:lnTo>
                <a:lnTo>
                  <a:pt x="3264" y="3142"/>
                </a:lnTo>
                <a:lnTo>
                  <a:pt x="3142" y="3580"/>
                </a:lnTo>
                <a:lnTo>
                  <a:pt x="3094" y="4019"/>
                </a:lnTo>
                <a:lnTo>
                  <a:pt x="3069" y="4482"/>
                </a:lnTo>
                <a:lnTo>
                  <a:pt x="3069" y="4482"/>
                </a:lnTo>
                <a:lnTo>
                  <a:pt x="3069" y="4774"/>
                </a:lnTo>
                <a:lnTo>
                  <a:pt x="3021" y="4774"/>
                </a:lnTo>
                <a:lnTo>
                  <a:pt x="3021" y="4774"/>
                </a:lnTo>
                <a:lnTo>
                  <a:pt x="2704" y="4774"/>
                </a:lnTo>
                <a:lnTo>
                  <a:pt x="2412" y="4823"/>
                </a:lnTo>
                <a:lnTo>
                  <a:pt x="2120" y="4896"/>
                </a:lnTo>
                <a:lnTo>
                  <a:pt x="1827" y="5017"/>
                </a:lnTo>
                <a:lnTo>
                  <a:pt x="1584" y="5139"/>
                </a:lnTo>
                <a:lnTo>
                  <a:pt x="1316" y="5285"/>
                </a:lnTo>
                <a:lnTo>
                  <a:pt x="1097" y="5456"/>
                </a:lnTo>
                <a:lnTo>
                  <a:pt x="877" y="5651"/>
                </a:lnTo>
                <a:lnTo>
                  <a:pt x="683" y="5870"/>
                </a:lnTo>
                <a:lnTo>
                  <a:pt x="512" y="6113"/>
                </a:lnTo>
                <a:lnTo>
                  <a:pt x="366" y="6357"/>
                </a:lnTo>
                <a:lnTo>
                  <a:pt x="220" y="6625"/>
                </a:lnTo>
                <a:lnTo>
                  <a:pt x="122" y="6893"/>
                </a:lnTo>
                <a:lnTo>
                  <a:pt x="49" y="7185"/>
                </a:lnTo>
                <a:lnTo>
                  <a:pt x="1" y="7477"/>
                </a:lnTo>
                <a:lnTo>
                  <a:pt x="1" y="7794"/>
                </a:lnTo>
                <a:lnTo>
                  <a:pt x="1" y="7794"/>
                </a:lnTo>
                <a:lnTo>
                  <a:pt x="1" y="8110"/>
                </a:lnTo>
                <a:lnTo>
                  <a:pt x="49" y="8403"/>
                </a:lnTo>
                <a:lnTo>
                  <a:pt x="122" y="8695"/>
                </a:lnTo>
                <a:lnTo>
                  <a:pt x="220" y="8963"/>
                </a:lnTo>
                <a:lnTo>
                  <a:pt x="366" y="9231"/>
                </a:lnTo>
                <a:lnTo>
                  <a:pt x="512" y="9474"/>
                </a:lnTo>
                <a:lnTo>
                  <a:pt x="683" y="9718"/>
                </a:lnTo>
                <a:lnTo>
                  <a:pt x="877" y="9937"/>
                </a:lnTo>
                <a:lnTo>
                  <a:pt x="1097" y="10132"/>
                </a:lnTo>
                <a:lnTo>
                  <a:pt x="1316" y="10302"/>
                </a:lnTo>
                <a:lnTo>
                  <a:pt x="1584" y="10449"/>
                </a:lnTo>
                <a:lnTo>
                  <a:pt x="1827" y="10570"/>
                </a:lnTo>
                <a:lnTo>
                  <a:pt x="2120" y="10692"/>
                </a:lnTo>
                <a:lnTo>
                  <a:pt x="2412" y="10765"/>
                </a:lnTo>
                <a:lnTo>
                  <a:pt x="2704" y="10814"/>
                </a:lnTo>
                <a:lnTo>
                  <a:pt x="3021" y="10814"/>
                </a:lnTo>
                <a:lnTo>
                  <a:pt x="16124" y="10814"/>
                </a:lnTo>
                <a:lnTo>
                  <a:pt x="16124" y="10814"/>
                </a:lnTo>
                <a:lnTo>
                  <a:pt x="16440" y="10814"/>
                </a:lnTo>
                <a:lnTo>
                  <a:pt x="16732" y="10765"/>
                </a:lnTo>
                <a:lnTo>
                  <a:pt x="17025" y="10692"/>
                </a:lnTo>
                <a:lnTo>
                  <a:pt x="17317" y="10570"/>
                </a:lnTo>
                <a:lnTo>
                  <a:pt x="17561" y="10449"/>
                </a:lnTo>
                <a:lnTo>
                  <a:pt x="17828" y="10302"/>
                </a:lnTo>
                <a:lnTo>
                  <a:pt x="18048" y="10132"/>
                </a:lnTo>
                <a:lnTo>
                  <a:pt x="18267" y="9937"/>
                </a:lnTo>
                <a:lnTo>
                  <a:pt x="18462" y="9718"/>
                </a:lnTo>
                <a:lnTo>
                  <a:pt x="18632" y="9474"/>
                </a:lnTo>
                <a:lnTo>
                  <a:pt x="18778" y="9231"/>
                </a:lnTo>
                <a:lnTo>
                  <a:pt x="18924" y="8963"/>
                </a:lnTo>
                <a:lnTo>
                  <a:pt x="19022" y="8695"/>
                </a:lnTo>
                <a:lnTo>
                  <a:pt x="19095" y="8403"/>
                </a:lnTo>
                <a:lnTo>
                  <a:pt x="19144" y="8110"/>
                </a:lnTo>
                <a:lnTo>
                  <a:pt x="19144" y="7794"/>
                </a:lnTo>
                <a:lnTo>
                  <a:pt x="19144" y="7794"/>
                </a:lnTo>
                <a:lnTo>
                  <a:pt x="19144" y="7477"/>
                </a:lnTo>
                <a:lnTo>
                  <a:pt x="19095" y="7185"/>
                </a:lnTo>
                <a:lnTo>
                  <a:pt x="19022" y="6893"/>
                </a:lnTo>
                <a:lnTo>
                  <a:pt x="18924" y="6625"/>
                </a:lnTo>
                <a:lnTo>
                  <a:pt x="18778" y="6357"/>
                </a:lnTo>
                <a:lnTo>
                  <a:pt x="18632" y="6113"/>
                </a:lnTo>
                <a:lnTo>
                  <a:pt x="18462" y="5870"/>
                </a:lnTo>
                <a:lnTo>
                  <a:pt x="18267" y="5651"/>
                </a:lnTo>
                <a:lnTo>
                  <a:pt x="18048" y="5456"/>
                </a:lnTo>
                <a:lnTo>
                  <a:pt x="17828" y="5285"/>
                </a:lnTo>
                <a:lnTo>
                  <a:pt x="17561" y="5139"/>
                </a:lnTo>
                <a:lnTo>
                  <a:pt x="17317" y="5017"/>
                </a:lnTo>
                <a:lnTo>
                  <a:pt x="17025" y="4896"/>
                </a:lnTo>
                <a:lnTo>
                  <a:pt x="16732" y="4823"/>
                </a:lnTo>
                <a:lnTo>
                  <a:pt x="16440" y="4774"/>
                </a:lnTo>
                <a:lnTo>
                  <a:pt x="16124" y="4774"/>
                </a:lnTo>
                <a:lnTo>
                  <a:pt x="16124" y="4774"/>
                </a:lnTo>
                <a:close/>
              </a:path>
            </a:pathLst>
          </a:custGeom>
          <a:noFill/>
          <a:ln w="9525" cap="rnd" cmpd="sng">
            <a:solidFill>
              <a:srgbClr val="FFFFFF"/>
            </a:solidFill>
            <a:prstDash val="dash"/>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tx1"/>
              </a:solidFill>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494" name="Google Shape;494;p27"/>
          <p:cNvSpPr txBox="1">
            <a:spLocks noGrp="1"/>
          </p:cNvSpPr>
          <p:nvPr>
            <p:ph type="title"/>
          </p:nvPr>
        </p:nvSpPr>
        <p:spPr>
          <a:xfrm>
            <a:off x="1165475" y="604610"/>
            <a:ext cx="6858000" cy="3450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1800"/>
              <a:buNone/>
            </a:pPr>
            <a:endParaRPr sz="2400" dirty="0">
              <a:solidFill>
                <a:schemeClr val="tx1"/>
              </a:solidFill>
            </a:endParaRPr>
          </a:p>
          <a:p>
            <a:pPr marL="0" lvl="0" indent="0" algn="l" rtl="0">
              <a:lnSpc>
                <a:spcPct val="100000"/>
              </a:lnSpc>
              <a:spcBef>
                <a:spcPts val="0"/>
              </a:spcBef>
              <a:spcAft>
                <a:spcPts val="0"/>
              </a:spcAft>
              <a:buSzPts val="1800"/>
              <a:buNone/>
            </a:pPr>
            <a:r>
              <a:rPr lang="en" sz="2400" dirty="0">
                <a:solidFill>
                  <a:schemeClr val="tx1"/>
                </a:solidFill>
              </a:rPr>
              <a:t>THE FUNCTIONAL TEAM</a:t>
            </a:r>
            <a:endParaRPr sz="2400" dirty="0">
              <a:solidFill>
                <a:schemeClr val="tx1"/>
              </a:solidFill>
            </a:endParaRPr>
          </a:p>
        </p:txBody>
      </p:sp>
      <p:sp>
        <p:nvSpPr>
          <p:cNvPr id="497" name="Google Shape;497;p27"/>
          <p:cNvSpPr txBox="1">
            <a:spLocks noGrp="1"/>
          </p:cNvSpPr>
          <p:nvPr>
            <p:ph type="sldNum" idx="12"/>
          </p:nvPr>
        </p:nvSpPr>
        <p:spPr>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200"/>
              <a:buNone/>
            </a:pPr>
            <a:fld id="{00000000-1234-1234-1234-123412341234}" type="slidenum">
              <a:rPr lang="en"/>
              <a:t>30</a:t>
            </a:fld>
            <a:endParaRPr/>
          </a:p>
        </p:txBody>
      </p:sp>
      <p:sp>
        <p:nvSpPr>
          <p:cNvPr id="496" name="Google Shape;496;p27"/>
          <p:cNvSpPr txBox="1"/>
          <p:nvPr/>
        </p:nvSpPr>
        <p:spPr>
          <a:xfrm>
            <a:off x="1354556" y="1108822"/>
            <a:ext cx="6668919" cy="25485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600"/>
              </a:spcBef>
              <a:spcAft>
                <a:spcPts val="0"/>
              </a:spcAft>
              <a:buClr>
                <a:srgbClr val="000000"/>
              </a:buClr>
              <a:buSzPts val="2100"/>
              <a:buFont typeface="Arial"/>
              <a:buNone/>
            </a:pPr>
            <a:r>
              <a:rPr lang="en" sz="2800" b="1" i="0" u="none" strike="noStrike" cap="none" dirty="0">
                <a:solidFill>
                  <a:srgbClr val="FFFF00"/>
                </a:solidFill>
                <a:effectLst>
                  <a:outerShdw blurRad="38100" dist="38100" dir="2700000" algn="tl">
                    <a:srgbClr val="000000">
                      <a:alpha val="43137"/>
                    </a:srgbClr>
                  </a:outerShdw>
                </a:effectLst>
                <a:latin typeface="Quicksand"/>
                <a:ea typeface="Quicksand"/>
                <a:cs typeface="Quicksand"/>
                <a:sym typeface="Quicksand"/>
              </a:rPr>
              <a:t>Functional lines: </a:t>
            </a:r>
            <a:r>
              <a:rPr lang="en" sz="2400" b="0" i="0" u="none" strike="noStrike" cap="none" dirty="0">
                <a:solidFill>
                  <a:schemeClr val="tx1"/>
                </a:solidFill>
                <a:latin typeface="Quicksand"/>
                <a:ea typeface="Quicksand"/>
                <a:cs typeface="Quicksand"/>
                <a:sym typeface="Quicksand"/>
              </a:rPr>
              <a:t>people working together carry out the same or similar functions.</a:t>
            </a:r>
          </a:p>
          <a:p>
            <a:pPr marL="0" marR="0" lvl="0" indent="0" algn="l" rtl="0">
              <a:lnSpc>
                <a:spcPct val="115000"/>
              </a:lnSpc>
              <a:spcBef>
                <a:spcPts val="600"/>
              </a:spcBef>
              <a:spcAft>
                <a:spcPts val="0"/>
              </a:spcAft>
              <a:buClr>
                <a:srgbClr val="000000"/>
              </a:buClr>
              <a:buSzPts val="2100"/>
              <a:buFont typeface="Arial"/>
              <a:buNone/>
            </a:pPr>
            <a:endParaRPr sz="2400" b="0" i="0" u="none" strike="noStrike" cap="none" dirty="0">
              <a:solidFill>
                <a:srgbClr val="FFFFFF"/>
              </a:solidFill>
              <a:latin typeface="Quicksand"/>
              <a:ea typeface="Quicksand"/>
              <a:cs typeface="Quicksand"/>
              <a:sym typeface="Quicksand"/>
            </a:endParaRPr>
          </a:p>
          <a:p>
            <a:pPr marL="0" marR="0" lvl="0" indent="0" algn="l" rtl="0">
              <a:lnSpc>
                <a:spcPct val="115000"/>
              </a:lnSpc>
              <a:spcBef>
                <a:spcPts val="600"/>
              </a:spcBef>
              <a:spcAft>
                <a:spcPts val="0"/>
              </a:spcAft>
              <a:buClr>
                <a:srgbClr val="000000"/>
              </a:buClr>
              <a:buSzPts val="2100"/>
              <a:buFont typeface="Arial"/>
              <a:buNone/>
            </a:pPr>
            <a:r>
              <a:rPr lang="en" sz="2800" b="1" i="0" u="none" strike="noStrike" cap="none" dirty="0">
                <a:solidFill>
                  <a:schemeClr val="accent4">
                    <a:lumMod val="75000"/>
                  </a:schemeClr>
                </a:solidFill>
                <a:effectLst>
                  <a:outerShdw blurRad="38100" dist="38100" dir="2700000" algn="tl">
                    <a:srgbClr val="000000">
                      <a:alpha val="43137"/>
                    </a:srgbClr>
                  </a:outerShdw>
                </a:effectLst>
                <a:latin typeface="Quicksand"/>
                <a:ea typeface="Quicksand"/>
                <a:cs typeface="Quicksand"/>
                <a:sym typeface="Quicksand"/>
              </a:rPr>
              <a:t>A functional team: </a:t>
            </a:r>
            <a:r>
              <a:rPr lang="en" sz="2400" b="0" i="0" u="none" strike="noStrike" cap="none" dirty="0">
                <a:solidFill>
                  <a:schemeClr val="tx1"/>
                </a:solidFill>
                <a:latin typeface="Quicksand"/>
                <a:ea typeface="Quicksand"/>
                <a:cs typeface="Quicksand"/>
                <a:sym typeface="Quicksand"/>
              </a:rPr>
              <a:t>a team in which work is carried out within such a functionally organized group.</a:t>
            </a:r>
            <a:endParaRPr sz="2400" b="0" i="0" u="none" strike="noStrike" cap="none" dirty="0">
              <a:solidFill>
                <a:schemeClr val="tx1"/>
              </a:solidFill>
              <a:latin typeface="Quicksand"/>
              <a:ea typeface="Quicksand"/>
              <a:cs typeface="Quicksand"/>
              <a:sym typeface="Quicksan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96">
                                            <p:txEl>
                                              <p:pRg st="0" end="0"/>
                                            </p:txEl>
                                          </p:spTgt>
                                        </p:tgtEl>
                                        <p:attrNameLst>
                                          <p:attrName>style.visibility</p:attrName>
                                        </p:attrNameLst>
                                      </p:cBhvr>
                                      <p:to>
                                        <p:strVal val="visible"/>
                                      </p:to>
                                    </p:set>
                                    <p:anim calcmode="lin" valueType="num">
                                      <p:cBhvr additive="base">
                                        <p:cTn id="7" dur="500" fill="hold"/>
                                        <p:tgtEl>
                                          <p:spTgt spid="49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9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96">
                                            <p:txEl>
                                              <p:pRg st="2" end="2"/>
                                            </p:txEl>
                                          </p:spTgt>
                                        </p:tgtEl>
                                        <p:attrNameLst>
                                          <p:attrName>style.visibility</p:attrName>
                                        </p:attrNameLst>
                                      </p:cBhvr>
                                      <p:to>
                                        <p:strVal val="visible"/>
                                      </p:to>
                                    </p:set>
                                    <p:anim calcmode="lin" valueType="num">
                                      <p:cBhvr additive="base">
                                        <p:cTn id="13" dur="500" fill="hold"/>
                                        <p:tgtEl>
                                          <p:spTgt spid="496">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96">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6"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26"/>
        <p:cNvGrpSpPr/>
        <p:nvPr/>
      </p:nvGrpSpPr>
      <p:grpSpPr>
        <a:xfrm>
          <a:off x="0" y="0"/>
          <a:ext cx="0" cy="0"/>
          <a:chOff x="0" y="0"/>
          <a:chExt cx="0" cy="0"/>
        </a:xfrm>
      </p:grpSpPr>
      <p:sp>
        <p:nvSpPr>
          <p:cNvPr id="527" name="Google Shape;527;p29"/>
          <p:cNvSpPr txBox="1">
            <a:spLocks noGrp="1"/>
          </p:cNvSpPr>
          <p:nvPr>
            <p:ph type="title"/>
          </p:nvPr>
        </p:nvSpPr>
        <p:spPr>
          <a:xfrm>
            <a:off x="1420911" y="1449163"/>
            <a:ext cx="6858000" cy="3450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1800"/>
              <a:buNone/>
            </a:pPr>
            <a:r>
              <a:rPr lang="en" sz="2400" b="1" dirty="0">
                <a:solidFill>
                  <a:srgbClr val="FFFF00"/>
                </a:solidFill>
                <a:effectLst>
                  <a:outerShdw blurRad="38100" dist="38100" dir="2700000" algn="tl">
                    <a:srgbClr val="000000">
                      <a:alpha val="43137"/>
                    </a:srgbClr>
                  </a:outerShdw>
                </a:effectLst>
              </a:rPr>
              <a:t>The project (single) team</a:t>
            </a:r>
            <a:endParaRPr sz="2400" b="1" dirty="0">
              <a:solidFill>
                <a:srgbClr val="FFFF00"/>
              </a:solidFill>
              <a:effectLst>
                <a:outerShdw blurRad="38100" dist="38100" dir="2700000" algn="tl">
                  <a:srgbClr val="000000">
                    <a:alpha val="43137"/>
                  </a:srgbClr>
                </a:outerShdw>
              </a:effectLst>
            </a:endParaRPr>
          </a:p>
        </p:txBody>
      </p:sp>
      <p:sp>
        <p:nvSpPr>
          <p:cNvPr id="529" name="Google Shape;529;p29"/>
          <p:cNvSpPr txBox="1">
            <a:spLocks noGrp="1"/>
          </p:cNvSpPr>
          <p:nvPr>
            <p:ph type="sldNum" idx="12"/>
          </p:nvPr>
        </p:nvSpPr>
        <p:spPr>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200"/>
              <a:buNone/>
            </a:pPr>
            <a:fld id="{00000000-1234-1234-1234-123412341234}" type="slidenum">
              <a:rPr lang="en"/>
              <a:t>31</a:t>
            </a:fld>
            <a:endParaRPr/>
          </a:p>
        </p:txBody>
      </p:sp>
      <p:sp>
        <p:nvSpPr>
          <p:cNvPr id="528" name="Google Shape;528;p29"/>
          <p:cNvSpPr txBox="1"/>
          <p:nvPr/>
        </p:nvSpPr>
        <p:spPr>
          <a:xfrm>
            <a:off x="1367979" y="1686292"/>
            <a:ext cx="7155178" cy="3326091"/>
          </a:xfrm>
          <a:prstGeom prst="rect">
            <a:avLst/>
          </a:prstGeom>
          <a:noFill/>
          <a:ln>
            <a:noFill/>
          </a:ln>
        </p:spPr>
        <p:txBody>
          <a:bodyPr spcFirstLastPara="1" wrap="square" lIns="91425" tIns="91425" rIns="91425" bIns="91425" anchor="t" anchorCtr="0">
            <a:noAutofit/>
          </a:bodyPr>
          <a:lstStyle/>
          <a:p>
            <a:pPr marL="457200" marR="0" lvl="0" indent="-355600" algn="l" rtl="0">
              <a:spcBef>
                <a:spcPts val="1200"/>
              </a:spcBef>
              <a:spcAft>
                <a:spcPts val="0"/>
              </a:spcAft>
              <a:buClrTx/>
              <a:buSzPct val="100000"/>
              <a:buFont typeface="Arial" panose="020B0604020202020204" pitchFamily="34" charset="0"/>
              <a:buChar char="•"/>
            </a:pPr>
            <a:r>
              <a:rPr lang="en" sz="2400" b="0" i="0" u="none" strike="noStrike" cap="none" dirty="0">
                <a:solidFill>
                  <a:schemeClr val="tx1"/>
                </a:solidFill>
                <a:latin typeface="Quicksand"/>
                <a:ea typeface="Quicksand"/>
                <a:cs typeface="Quicksand"/>
                <a:sym typeface="Quicksand"/>
              </a:rPr>
              <a:t>The project, or single, team consists of a group of people who come together as a distinct organizational unit in order to work on a project or projects.</a:t>
            </a:r>
          </a:p>
          <a:p>
            <a:pPr marL="457200" marR="0" lvl="0" indent="-355600" algn="l" rtl="0">
              <a:spcBef>
                <a:spcPts val="1200"/>
              </a:spcBef>
              <a:spcAft>
                <a:spcPts val="0"/>
              </a:spcAft>
              <a:buClrTx/>
              <a:buSzPct val="100000"/>
              <a:buFont typeface="Arial" panose="020B0604020202020204" pitchFamily="34" charset="0"/>
              <a:buChar char="•"/>
            </a:pPr>
            <a:r>
              <a:rPr lang="en" sz="2400" b="0" i="0" u="none" strike="noStrike" cap="none" dirty="0">
                <a:solidFill>
                  <a:schemeClr val="tx1"/>
                </a:solidFill>
                <a:latin typeface="Quicksand"/>
                <a:ea typeface="Quicksand"/>
                <a:cs typeface="Quicksand"/>
                <a:sym typeface="Quicksand"/>
              </a:rPr>
              <a:t>The team is often led by a project manager, though self-managing and self-organizing arrangements are also found.</a:t>
            </a:r>
            <a:endParaRPr sz="2400" b="0" i="0" u="none" strike="noStrike" cap="none" dirty="0">
              <a:solidFill>
                <a:schemeClr val="tx1"/>
              </a:solidFill>
              <a:latin typeface="Quicksand"/>
              <a:ea typeface="Quicksand"/>
              <a:cs typeface="Quicksand"/>
              <a:sym typeface="Quicksand"/>
            </a:endParaRPr>
          </a:p>
          <a:p>
            <a:pPr marL="0" marR="0" lvl="0" indent="0" algn="l" rtl="0">
              <a:spcBef>
                <a:spcPts val="1200"/>
              </a:spcBef>
              <a:spcAft>
                <a:spcPts val="0"/>
              </a:spcAft>
              <a:buClr>
                <a:srgbClr val="000000"/>
              </a:buClr>
              <a:buSzPts val="2000"/>
              <a:buFont typeface="Arial"/>
              <a:buNone/>
            </a:pPr>
            <a:endParaRPr sz="2400" b="0" i="0" u="none" strike="noStrike" cap="none" dirty="0">
              <a:solidFill>
                <a:schemeClr val="tx1"/>
              </a:solidFill>
              <a:latin typeface="Quicksand"/>
              <a:ea typeface="Quicksand"/>
              <a:cs typeface="Quicksand"/>
              <a:sym typeface="Quicksand"/>
            </a:endParaRPr>
          </a:p>
        </p:txBody>
      </p:sp>
      <p:sp>
        <p:nvSpPr>
          <p:cNvPr id="6" name="TextBox 5">
            <a:extLst>
              <a:ext uri="{FF2B5EF4-FFF2-40B4-BE49-F238E27FC236}">
                <a16:creationId xmlns:a16="http://schemas.microsoft.com/office/drawing/2014/main" id="{D25C661C-0D86-48A4-B29E-07C5469B4878}"/>
              </a:ext>
            </a:extLst>
          </p:cNvPr>
          <p:cNvSpPr txBox="1"/>
          <p:nvPr/>
        </p:nvSpPr>
        <p:spPr>
          <a:xfrm>
            <a:off x="1136900" y="517744"/>
            <a:ext cx="4572000" cy="46166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a:buClr>
                <a:schemeClr val="accent1"/>
              </a:buClr>
              <a:buSzPts val="1800"/>
              <a:buFont typeface="Quicksand"/>
              <a:buNone/>
              <a:defRPr sz="2800">
                <a:solidFill>
                  <a:srgbClr val="39C0BA"/>
                </a:solidFill>
                <a:latin typeface="Quicksand"/>
                <a:ea typeface="Quicksand"/>
                <a:cs typeface="Quicksand"/>
                <a:sym typeface="Quicksand"/>
              </a:defRPr>
            </a:lvl1pPr>
            <a:lvl2pPr>
              <a:buClr>
                <a:schemeClr val="accent1"/>
              </a:buClr>
              <a:buSzPts val="1800"/>
              <a:buFont typeface="Quicksand"/>
              <a:buNone/>
              <a:defRPr sz="1800">
                <a:solidFill>
                  <a:schemeClr val="accent1"/>
                </a:solidFill>
                <a:latin typeface="Quicksand"/>
                <a:ea typeface="Quicksand"/>
                <a:cs typeface="Quicksand"/>
                <a:sym typeface="Quicksand"/>
              </a:defRPr>
            </a:lvl2pPr>
            <a:lvl3pPr>
              <a:buClr>
                <a:schemeClr val="accent1"/>
              </a:buClr>
              <a:buSzPts val="1800"/>
              <a:buFont typeface="Quicksand"/>
              <a:buNone/>
              <a:defRPr sz="1800">
                <a:solidFill>
                  <a:schemeClr val="accent1"/>
                </a:solidFill>
                <a:latin typeface="Quicksand"/>
                <a:ea typeface="Quicksand"/>
                <a:cs typeface="Quicksand"/>
                <a:sym typeface="Quicksand"/>
              </a:defRPr>
            </a:lvl3pPr>
            <a:lvl4pPr>
              <a:buClr>
                <a:schemeClr val="accent1"/>
              </a:buClr>
              <a:buSzPts val="1800"/>
              <a:buFont typeface="Quicksand"/>
              <a:buNone/>
              <a:defRPr sz="1800">
                <a:solidFill>
                  <a:schemeClr val="accent1"/>
                </a:solidFill>
                <a:latin typeface="Quicksand"/>
                <a:ea typeface="Quicksand"/>
                <a:cs typeface="Quicksand"/>
                <a:sym typeface="Quicksand"/>
              </a:defRPr>
            </a:lvl4pPr>
            <a:lvl5pPr>
              <a:buClr>
                <a:schemeClr val="accent1"/>
              </a:buClr>
              <a:buSzPts val="1800"/>
              <a:buFont typeface="Quicksand"/>
              <a:buNone/>
              <a:defRPr sz="1800">
                <a:solidFill>
                  <a:schemeClr val="accent1"/>
                </a:solidFill>
                <a:latin typeface="Quicksand"/>
                <a:ea typeface="Quicksand"/>
                <a:cs typeface="Quicksand"/>
                <a:sym typeface="Quicksand"/>
              </a:defRPr>
            </a:lvl5pPr>
            <a:lvl6pPr>
              <a:buClr>
                <a:schemeClr val="accent1"/>
              </a:buClr>
              <a:buSzPts val="1800"/>
              <a:buFont typeface="Quicksand"/>
              <a:buNone/>
              <a:defRPr sz="1800">
                <a:solidFill>
                  <a:schemeClr val="accent1"/>
                </a:solidFill>
                <a:latin typeface="Quicksand"/>
                <a:ea typeface="Quicksand"/>
                <a:cs typeface="Quicksand"/>
                <a:sym typeface="Quicksand"/>
              </a:defRPr>
            </a:lvl6pPr>
            <a:lvl7pPr>
              <a:buClr>
                <a:schemeClr val="accent1"/>
              </a:buClr>
              <a:buSzPts val="1800"/>
              <a:buFont typeface="Quicksand"/>
              <a:buNone/>
              <a:defRPr sz="1800">
                <a:solidFill>
                  <a:schemeClr val="accent1"/>
                </a:solidFill>
                <a:latin typeface="Quicksand"/>
                <a:ea typeface="Quicksand"/>
                <a:cs typeface="Quicksand"/>
                <a:sym typeface="Quicksand"/>
              </a:defRPr>
            </a:lvl7pPr>
            <a:lvl8pPr>
              <a:buClr>
                <a:schemeClr val="accent1"/>
              </a:buClr>
              <a:buSzPts val="1800"/>
              <a:buFont typeface="Quicksand"/>
              <a:buNone/>
              <a:defRPr sz="1800">
                <a:solidFill>
                  <a:schemeClr val="accent1"/>
                </a:solidFill>
                <a:latin typeface="Quicksand"/>
                <a:ea typeface="Quicksand"/>
                <a:cs typeface="Quicksand"/>
                <a:sym typeface="Quicksand"/>
              </a:defRPr>
            </a:lvl8pPr>
            <a:lvl9pPr>
              <a:buClr>
                <a:schemeClr val="accent1"/>
              </a:buClr>
              <a:buSzPts val="1800"/>
              <a:buFont typeface="Quicksand"/>
              <a:buNone/>
              <a:defRPr sz="1800">
                <a:solidFill>
                  <a:schemeClr val="accent1"/>
                </a:solidFill>
                <a:latin typeface="Quicksand"/>
                <a:ea typeface="Quicksand"/>
                <a:cs typeface="Quicksand"/>
                <a:sym typeface="Quicksand"/>
              </a:defRPr>
            </a:lvl9pPr>
          </a:lstStyle>
          <a:p>
            <a:r>
              <a:rPr lang="en" dirty="0">
                <a:solidFill>
                  <a:schemeClr val="tx1"/>
                </a:solidFill>
              </a:rPr>
              <a:t>T</a:t>
            </a:r>
            <a:r>
              <a:rPr lang="en-US" dirty="0">
                <a:solidFill>
                  <a:schemeClr val="tx1"/>
                </a:solidFill>
              </a:rPr>
              <a:t>h</a:t>
            </a:r>
            <a:r>
              <a:rPr lang="en" dirty="0">
                <a:solidFill>
                  <a:schemeClr val="tx1"/>
                </a:solidFill>
              </a:rPr>
              <a:t>e functional team</a:t>
            </a:r>
            <a:endParaRPr lang="en-US" dirty="0">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28">
                                            <p:txEl>
                                              <p:pRg st="0" end="0"/>
                                            </p:txEl>
                                          </p:spTgt>
                                        </p:tgtEl>
                                        <p:attrNameLst>
                                          <p:attrName>style.visibility</p:attrName>
                                        </p:attrNameLst>
                                      </p:cBhvr>
                                      <p:to>
                                        <p:strVal val="visible"/>
                                      </p:to>
                                    </p:set>
                                    <p:anim calcmode="lin" valueType="num">
                                      <p:cBhvr additive="base">
                                        <p:cTn id="7" dur="500" fill="hold"/>
                                        <p:tgtEl>
                                          <p:spTgt spid="528">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2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28">
                                            <p:txEl>
                                              <p:pRg st="1" end="1"/>
                                            </p:txEl>
                                          </p:spTgt>
                                        </p:tgtEl>
                                        <p:attrNameLst>
                                          <p:attrName>style.visibility</p:attrName>
                                        </p:attrNameLst>
                                      </p:cBhvr>
                                      <p:to>
                                        <p:strVal val="visible"/>
                                      </p:to>
                                    </p:set>
                                    <p:anim calcmode="lin" valueType="num">
                                      <p:cBhvr additive="base">
                                        <p:cTn id="13" dur="500" fill="hold"/>
                                        <p:tgtEl>
                                          <p:spTgt spid="528">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28">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8"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33"/>
        <p:cNvGrpSpPr/>
        <p:nvPr/>
      </p:nvGrpSpPr>
      <p:grpSpPr>
        <a:xfrm>
          <a:off x="0" y="0"/>
          <a:ext cx="0" cy="0"/>
          <a:chOff x="0" y="0"/>
          <a:chExt cx="0" cy="0"/>
        </a:xfrm>
      </p:grpSpPr>
      <p:sp>
        <p:nvSpPr>
          <p:cNvPr id="534" name="Google Shape;534;p30"/>
          <p:cNvSpPr txBox="1">
            <a:spLocks noGrp="1"/>
          </p:cNvSpPr>
          <p:nvPr>
            <p:ph type="title"/>
          </p:nvPr>
        </p:nvSpPr>
        <p:spPr>
          <a:xfrm>
            <a:off x="1326342" y="1430600"/>
            <a:ext cx="6858000" cy="3450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1800"/>
              <a:buNone/>
            </a:pPr>
            <a:r>
              <a:rPr lang="en" sz="2400" b="1" u="sng" dirty="0">
                <a:solidFill>
                  <a:schemeClr val="accent4">
                    <a:lumMod val="75000"/>
                  </a:schemeClr>
                </a:solidFill>
              </a:rPr>
              <a:t>The Matrix team</a:t>
            </a:r>
            <a:endParaRPr sz="2400" b="1" u="sng" dirty="0">
              <a:solidFill>
                <a:schemeClr val="accent4">
                  <a:lumMod val="75000"/>
                </a:schemeClr>
              </a:solidFill>
            </a:endParaRPr>
          </a:p>
        </p:txBody>
      </p:sp>
      <p:sp>
        <p:nvSpPr>
          <p:cNvPr id="536" name="Google Shape;536;p30"/>
          <p:cNvSpPr txBox="1">
            <a:spLocks noGrp="1"/>
          </p:cNvSpPr>
          <p:nvPr>
            <p:ph type="sldNum" idx="12"/>
          </p:nvPr>
        </p:nvSpPr>
        <p:spPr>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200"/>
              <a:buNone/>
            </a:pPr>
            <a:fld id="{00000000-1234-1234-1234-123412341234}" type="slidenum">
              <a:rPr lang="en"/>
              <a:t>32</a:t>
            </a:fld>
            <a:endParaRPr/>
          </a:p>
        </p:txBody>
      </p:sp>
      <p:sp>
        <p:nvSpPr>
          <p:cNvPr id="535" name="Google Shape;535;p30"/>
          <p:cNvSpPr txBox="1"/>
          <p:nvPr/>
        </p:nvSpPr>
        <p:spPr>
          <a:xfrm>
            <a:off x="1165475" y="1401505"/>
            <a:ext cx="6384000" cy="7557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600"/>
              </a:spcBef>
              <a:spcAft>
                <a:spcPts val="0"/>
              </a:spcAft>
              <a:buClr>
                <a:srgbClr val="000000"/>
              </a:buClr>
              <a:buSzPts val="2000"/>
              <a:buFont typeface="Arial"/>
              <a:buNone/>
            </a:pPr>
            <a:endParaRPr sz="2000" b="0" i="0" u="none" strike="noStrike" cap="none">
              <a:solidFill>
                <a:srgbClr val="FFFFFF"/>
              </a:solidFill>
              <a:latin typeface="Quicksand"/>
              <a:ea typeface="Quicksand"/>
              <a:cs typeface="Quicksand"/>
              <a:sym typeface="Quicksand"/>
            </a:endParaRPr>
          </a:p>
        </p:txBody>
      </p:sp>
      <p:sp>
        <p:nvSpPr>
          <p:cNvPr id="537" name="Google Shape;537;p30"/>
          <p:cNvSpPr txBox="1"/>
          <p:nvPr/>
        </p:nvSpPr>
        <p:spPr>
          <a:xfrm>
            <a:off x="1272098" y="1609013"/>
            <a:ext cx="7357682" cy="755700"/>
          </a:xfrm>
          <a:prstGeom prst="rect">
            <a:avLst/>
          </a:prstGeom>
          <a:noFill/>
          <a:ln>
            <a:noFill/>
          </a:ln>
        </p:spPr>
        <p:txBody>
          <a:bodyPr spcFirstLastPara="1" wrap="square" lIns="91425" tIns="91425" rIns="91425" bIns="91425" anchor="t" anchorCtr="0">
            <a:noAutofit/>
          </a:bodyPr>
          <a:lstStyle/>
          <a:p>
            <a:pPr marL="457200" marR="0" lvl="0" indent="-355600" algn="l" rtl="0">
              <a:lnSpc>
                <a:spcPct val="115000"/>
              </a:lnSpc>
              <a:spcBef>
                <a:spcPts val="600"/>
              </a:spcBef>
              <a:spcAft>
                <a:spcPts val="0"/>
              </a:spcAft>
              <a:buClrTx/>
              <a:buSzPct val="100000"/>
              <a:buFont typeface="Arial" panose="020B0604020202020204" pitchFamily="34" charset="0"/>
              <a:buChar char="•"/>
            </a:pPr>
            <a:r>
              <a:rPr lang="en" sz="1800" b="0" i="0" u="none" strike="noStrike" cap="none" dirty="0">
                <a:solidFill>
                  <a:schemeClr val="tx1"/>
                </a:solidFill>
                <a:latin typeface="Quicksand"/>
                <a:ea typeface="Quicksand"/>
                <a:cs typeface="Quicksand"/>
                <a:sym typeface="Quicksand"/>
              </a:rPr>
              <a:t>In a matrix team, staff report to different managers for different aspects of their work. Matrix structures are often, but not exclusively, found in projects.</a:t>
            </a:r>
            <a:endParaRPr sz="1800" b="0" i="0" u="none" strike="noStrike" cap="none" dirty="0">
              <a:solidFill>
                <a:schemeClr val="tx1"/>
              </a:solidFill>
              <a:latin typeface="Quicksand"/>
              <a:ea typeface="Quicksand"/>
              <a:cs typeface="Quicksand"/>
              <a:sym typeface="Quicksand"/>
            </a:endParaRPr>
          </a:p>
        </p:txBody>
      </p:sp>
      <p:grpSp>
        <p:nvGrpSpPr>
          <p:cNvPr id="2" name="Group 1">
            <a:extLst>
              <a:ext uri="{FF2B5EF4-FFF2-40B4-BE49-F238E27FC236}">
                <a16:creationId xmlns:a16="http://schemas.microsoft.com/office/drawing/2014/main" id="{FEF0828F-96E5-2274-6A1D-6CF372785BE4}"/>
              </a:ext>
            </a:extLst>
          </p:cNvPr>
          <p:cNvGrpSpPr/>
          <p:nvPr/>
        </p:nvGrpSpPr>
        <p:grpSpPr>
          <a:xfrm>
            <a:off x="951823" y="2778788"/>
            <a:ext cx="8120034" cy="2263226"/>
            <a:chOff x="967321" y="2681674"/>
            <a:chExt cx="8120034" cy="2263226"/>
          </a:xfrm>
        </p:grpSpPr>
        <p:pic>
          <p:nvPicPr>
            <p:cNvPr id="3" name="Picture 2">
              <a:extLst>
                <a:ext uri="{FF2B5EF4-FFF2-40B4-BE49-F238E27FC236}">
                  <a16:creationId xmlns:a16="http://schemas.microsoft.com/office/drawing/2014/main" id="{418E021B-F290-493F-851C-9F2DF8EB88D7}"/>
                </a:ext>
              </a:extLst>
            </p:cNvPr>
            <p:cNvPicPr>
              <a:picLocks noChangeAspect="1"/>
            </p:cNvPicPr>
            <p:nvPr/>
          </p:nvPicPr>
          <p:blipFill>
            <a:blip r:embed="rId3"/>
            <a:stretch>
              <a:fillRect/>
            </a:stretch>
          </p:blipFill>
          <p:spPr>
            <a:xfrm>
              <a:off x="967321" y="2774664"/>
              <a:ext cx="5849158" cy="2170236"/>
            </a:xfrm>
            <a:prstGeom prst="rect">
              <a:avLst/>
            </a:prstGeom>
          </p:spPr>
        </p:pic>
        <p:sp>
          <p:nvSpPr>
            <p:cNvPr id="9" name="TextBox 8">
              <a:extLst>
                <a:ext uri="{FF2B5EF4-FFF2-40B4-BE49-F238E27FC236}">
                  <a16:creationId xmlns:a16="http://schemas.microsoft.com/office/drawing/2014/main" id="{C0DBB44A-586E-4F3B-AEBF-483C872B9E42}"/>
                </a:ext>
              </a:extLst>
            </p:cNvPr>
            <p:cNvSpPr txBox="1"/>
            <p:nvPr/>
          </p:nvSpPr>
          <p:spPr>
            <a:xfrm>
              <a:off x="6761008" y="2681674"/>
              <a:ext cx="2326347" cy="154598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indent="-355600">
                <a:lnSpc>
                  <a:spcPct val="115000"/>
                </a:lnSpc>
                <a:spcBef>
                  <a:spcPts val="600"/>
                </a:spcBef>
                <a:buClr>
                  <a:srgbClr val="FFFFFF"/>
                </a:buClr>
                <a:buSzPts val="2000"/>
                <a:buFont typeface="Quicksand"/>
                <a:buChar char="★"/>
                <a:defRPr sz="2000">
                  <a:solidFill>
                    <a:srgbClr val="FFFFFF"/>
                  </a:solidFill>
                  <a:latin typeface="Quicksand"/>
                  <a:ea typeface="Quicksand"/>
                  <a:cs typeface="Quicksand"/>
                </a:defRPr>
              </a:lvl1pPr>
            </a:lstStyle>
            <a:p>
              <a:pPr>
                <a:buClrTx/>
                <a:buSzPct val="100000"/>
                <a:buFont typeface="Arial" panose="020B0604020202020204" pitchFamily="34" charset="0"/>
                <a:buChar char="•"/>
              </a:pPr>
              <a:r>
                <a:rPr lang="en-US" sz="1800" dirty="0">
                  <a:solidFill>
                    <a:schemeClr val="tx1"/>
                  </a:solidFill>
                  <a:sym typeface="Quicksand"/>
                </a:rPr>
                <a:t>Matrix structures are more common in large and multinational organizations.</a:t>
              </a:r>
            </a:p>
          </p:txBody>
        </p:sp>
      </p:grpSp>
      <p:sp>
        <p:nvSpPr>
          <p:cNvPr id="8" name="TextBox 7">
            <a:extLst>
              <a:ext uri="{FF2B5EF4-FFF2-40B4-BE49-F238E27FC236}">
                <a16:creationId xmlns:a16="http://schemas.microsoft.com/office/drawing/2014/main" id="{A9EED211-2724-4E07-A00C-1A19D3156AA0}"/>
              </a:ext>
            </a:extLst>
          </p:cNvPr>
          <p:cNvSpPr txBox="1"/>
          <p:nvPr/>
        </p:nvSpPr>
        <p:spPr>
          <a:xfrm>
            <a:off x="1165475" y="523976"/>
            <a:ext cx="4572000" cy="46166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a:buClr>
                <a:schemeClr val="accent1"/>
              </a:buClr>
              <a:buSzPts val="1800"/>
              <a:buFont typeface="Quicksand"/>
              <a:buNone/>
              <a:defRPr sz="2800">
                <a:solidFill>
                  <a:srgbClr val="39C0BA"/>
                </a:solidFill>
                <a:latin typeface="Quicksand"/>
                <a:ea typeface="Quicksand"/>
                <a:cs typeface="Quicksand"/>
                <a:sym typeface="Quicksand"/>
              </a:defRPr>
            </a:lvl1pPr>
            <a:lvl2pPr>
              <a:buClr>
                <a:schemeClr val="accent1"/>
              </a:buClr>
              <a:buSzPts val="1800"/>
              <a:buFont typeface="Quicksand"/>
              <a:buNone/>
              <a:defRPr sz="1800">
                <a:solidFill>
                  <a:schemeClr val="accent1"/>
                </a:solidFill>
                <a:latin typeface="Quicksand"/>
                <a:ea typeface="Quicksand"/>
                <a:cs typeface="Quicksand"/>
                <a:sym typeface="Quicksand"/>
              </a:defRPr>
            </a:lvl2pPr>
            <a:lvl3pPr>
              <a:buClr>
                <a:schemeClr val="accent1"/>
              </a:buClr>
              <a:buSzPts val="1800"/>
              <a:buFont typeface="Quicksand"/>
              <a:buNone/>
              <a:defRPr sz="1800">
                <a:solidFill>
                  <a:schemeClr val="accent1"/>
                </a:solidFill>
                <a:latin typeface="Quicksand"/>
                <a:ea typeface="Quicksand"/>
                <a:cs typeface="Quicksand"/>
                <a:sym typeface="Quicksand"/>
              </a:defRPr>
            </a:lvl3pPr>
            <a:lvl4pPr>
              <a:buClr>
                <a:schemeClr val="accent1"/>
              </a:buClr>
              <a:buSzPts val="1800"/>
              <a:buFont typeface="Quicksand"/>
              <a:buNone/>
              <a:defRPr sz="1800">
                <a:solidFill>
                  <a:schemeClr val="accent1"/>
                </a:solidFill>
                <a:latin typeface="Quicksand"/>
                <a:ea typeface="Quicksand"/>
                <a:cs typeface="Quicksand"/>
                <a:sym typeface="Quicksand"/>
              </a:defRPr>
            </a:lvl4pPr>
            <a:lvl5pPr>
              <a:buClr>
                <a:schemeClr val="accent1"/>
              </a:buClr>
              <a:buSzPts val="1800"/>
              <a:buFont typeface="Quicksand"/>
              <a:buNone/>
              <a:defRPr sz="1800">
                <a:solidFill>
                  <a:schemeClr val="accent1"/>
                </a:solidFill>
                <a:latin typeface="Quicksand"/>
                <a:ea typeface="Quicksand"/>
                <a:cs typeface="Quicksand"/>
                <a:sym typeface="Quicksand"/>
              </a:defRPr>
            </a:lvl5pPr>
            <a:lvl6pPr>
              <a:buClr>
                <a:schemeClr val="accent1"/>
              </a:buClr>
              <a:buSzPts val="1800"/>
              <a:buFont typeface="Quicksand"/>
              <a:buNone/>
              <a:defRPr sz="1800">
                <a:solidFill>
                  <a:schemeClr val="accent1"/>
                </a:solidFill>
                <a:latin typeface="Quicksand"/>
                <a:ea typeface="Quicksand"/>
                <a:cs typeface="Quicksand"/>
                <a:sym typeface="Quicksand"/>
              </a:defRPr>
            </a:lvl6pPr>
            <a:lvl7pPr>
              <a:buClr>
                <a:schemeClr val="accent1"/>
              </a:buClr>
              <a:buSzPts val="1800"/>
              <a:buFont typeface="Quicksand"/>
              <a:buNone/>
              <a:defRPr sz="1800">
                <a:solidFill>
                  <a:schemeClr val="accent1"/>
                </a:solidFill>
                <a:latin typeface="Quicksand"/>
                <a:ea typeface="Quicksand"/>
                <a:cs typeface="Quicksand"/>
                <a:sym typeface="Quicksand"/>
              </a:defRPr>
            </a:lvl7pPr>
            <a:lvl8pPr>
              <a:buClr>
                <a:schemeClr val="accent1"/>
              </a:buClr>
              <a:buSzPts val="1800"/>
              <a:buFont typeface="Quicksand"/>
              <a:buNone/>
              <a:defRPr sz="1800">
                <a:solidFill>
                  <a:schemeClr val="accent1"/>
                </a:solidFill>
                <a:latin typeface="Quicksand"/>
                <a:ea typeface="Quicksand"/>
                <a:cs typeface="Quicksand"/>
                <a:sym typeface="Quicksand"/>
              </a:defRPr>
            </a:lvl8pPr>
            <a:lvl9pPr>
              <a:buClr>
                <a:schemeClr val="accent1"/>
              </a:buClr>
              <a:buSzPts val="1800"/>
              <a:buFont typeface="Quicksand"/>
              <a:buNone/>
              <a:defRPr sz="1800">
                <a:solidFill>
                  <a:schemeClr val="accent1"/>
                </a:solidFill>
                <a:latin typeface="Quicksand"/>
                <a:ea typeface="Quicksand"/>
                <a:cs typeface="Quicksand"/>
                <a:sym typeface="Quicksand"/>
              </a:defRPr>
            </a:lvl9pPr>
          </a:lstStyle>
          <a:p>
            <a:r>
              <a:rPr lang="en" dirty="0">
                <a:solidFill>
                  <a:schemeClr val="tx1"/>
                </a:solidFill>
              </a:rPr>
              <a:t>T</a:t>
            </a:r>
            <a:r>
              <a:rPr lang="en-US" dirty="0">
                <a:solidFill>
                  <a:schemeClr val="tx1"/>
                </a:solidFill>
              </a:rPr>
              <a:t>h</a:t>
            </a:r>
            <a:r>
              <a:rPr lang="en" dirty="0">
                <a:solidFill>
                  <a:schemeClr val="tx1"/>
                </a:solidFill>
              </a:rPr>
              <a:t>e functional team</a:t>
            </a:r>
            <a:endParaRPr lang="en-US" dirty="0">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37"/>
                                        </p:tgtEl>
                                        <p:attrNameLst>
                                          <p:attrName>style.visibility</p:attrName>
                                        </p:attrNameLst>
                                      </p:cBhvr>
                                      <p:to>
                                        <p:strVal val="visible"/>
                                      </p:to>
                                    </p:set>
                                    <p:anim calcmode="lin" valueType="num">
                                      <p:cBhvr additive="base">
                                        <p:cTn id="7" dur="500" fill="hold"/>
                                        <p:tgtEl>
                                          <p:spTgt spid="537"/>
                                        </p:tgtEl>
                                        <p:attrNameLst>
                                          <p:attrName>ppt_x</p:attrName>
                                        </p:attrNameLst>
                                      </p:cBhvr>
                                      <p:tavLst>
                                        <p:tav tm="0">
                                          <p:val>
                                            <p:strVal val="#ppt_x"/>
                                          </p:val>
                                        </p:tav>
                                        <p:tav tm="100000">
                                          <p:val>
                                            <p:strVal val="#ppt_x"/>
                                          </p:val>
                                        </p:tav>
                                      </p:tavLst>
                                    </p:anim>
                                    <p:anim calcmode="lin" valueType="num">
                                      <p:cBhvr additive="base">
                                        <p:cTn id="8" dur="500" fill="hold"/>
                                        <p:tgtEl>
                                          <p:spTgt spid="53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1000"/>
                                        <p:tgtEl>
                                          <p:spTgt spid="2"/>
                                        </p:tgtEl>
                                      </p:cBhvr>
                                    </p:animEffect>
                                    <p:anim calcmode="lin" valueType="num">
                                      <p:cBhvr>
                                        <p:cTn id="14" dur="1000" fill="hold"/>
                                        <p:tgtEl>
                                          <p:spTgt spid="2"/>
                                        </p:tgtEl>
                                        <p:attrNameLst>
                                          <p:attrName>ppt_x</p:attrName>
                                        </p:attrNameLst>
                                      </p:cBhvr>
                                      <p:tavLst>
                                        <p:tav tm="0">
                                          <p:val>
                                            <p:strVal val="#ppt_x"/>
                                          </p:val>
                                        </p:tav>
                                        <p:tav tm="100000">
                                          <p:val>
                                            <p:strVal val="#ppt_x"/>
                                          </p:val>
                                        </p:tav>
                                      </p:tavLst>
                                    </p:anim>
                                    <p:anim calcmode="lin" valueType="num">
                                      <p:cBhvr>
                                        <p:cTn id="15"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7"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sp>
        <p:nvSpPr>
          <p:cNvPr id="542" name="Google Shape;542;p31"/>
          <p:cNvSpPr txBox="1">
            <a:spLocks noGrp="1"/>
          </p:cNvSpPr>
          <p:nvPr>
            <p:ph type="title"/>
          </p:nvPr>
        </p:nvSpPr>
        <p:spPr>
          <a:xfrm>
            <a:off x="1306505" y="604610"/>
            <a:ext cx="6858000" cy="345000"/>
          </a:xfrm>
          <a:prstGeom prst="rect">
            <a:avLst/>
          </a:prstGeom>
          <a:noFill/>
          <a:ln>
            <a:noFill/>
          </a:ln>
        </p:spPr>
        <p:txBody>
          <a:bodyPr spcFirstLastPara="1" wrap="square" lIns="91425" tIns="91425" rIns="91425" bIns="91425" anchor="b" anchorCtr="0">
            <a:noAutofit/>
          </a:bodyPr>
          <a:lstStyle/>
          <a:p>
            <a:r>
              <a:rPr lang="en" sz="2400" b="1" dirty="0">
                <a:solidFill>
                  <a:srgbClr val="FFFF00"/>
                </a:solidFill>
                <a:effectLst>
                  <a:outerShdw blurRad="38100" dist="38100" dir="2700000" algn="tl">
                    <a:srgbClr val="000000">
                      <a:alpha val="43137"/>
                    </a:srgbClr>
                  </a:outerShdw>
                </a:effectLst>
              </a:rPr>
              <a:t>The matrix team</a:t>
            </a:r>
            <a:endParaRPr sz="2400" b="1" dirty="0">
              <a:solidFill>
                <a:srgbClr val="FFFF00"/>
              </a:solidFill>
              <a:effectLst>
                <a:outerShdw blurRad="38100" dist="38100" dir="2700000" algn="tl">
                  <a:srgbClr val="000000">
                    <a:alpha val="43137"/>
                  </a:srgbClr>
                </a:outerShdw>
              </a:effectLst>
            </a:endParaRPr>
          </a:p>
        </p:txBody>
      </p:sp>
      <p:sp>
        <p:nvSpPr>
          <p:cNvPr id="544" name="Google Shape;544;p31"/>
          <p:cNvSpPr txBox="1">
            <a:spLocks noGrp="1"/>
          </p:cNvSpPr>
          <p:nvPr>
            <p:ph type="sldNum" idx="12"/>
          </p:nvPr>
        </p:nvSpPr>
        <p:spPr>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200"/>
              <a:buNone/>
            </a:pPr>
            <a:fld id="{00000000-1234-1234-1234-123412341234}" type="slidenum">
              <a:rPr lang="en"/>
              <a:t>33</a:t>
            </a:fld>
            <a:endParaRPr/>
          </a:p>
        </p:txBody>
      </p:sp>
      <p:sp>
        <p:nvSpPr>
          <p:cNvPr id="543" name="Google Shape;543;p31"/>
          <p:cNvSpPr txBox="1"/>
          <p:nvPr/>
        </p:nvSpPr>
        <p:spPr>
          <a:xfrm>
            <a:off x="1165475" y="1401505"/>
            <a:ext cx="6384000" cy="7557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600"/>
              </a:spcBef>
              <a:spcAft>
                <a:spcPts val="0"/>
              </a:spcAft>
              <a:buClr>
                <a:srgbClr val="000000"/>
              </a:buClr>
              <a:buSzPts val="2000"/>
              <a:buFont typeface="Arial"/>
              <a:buNone/>
            </a:pPr>
            <a:endParaRPr sz="2000" b="0" i="0" u="none" strike="noStrike" cap="none">
              <a:solidFill>
                <a:srgbClr val="FFFFFF"/>
              </a:solidFill>
              <a:latin typeface="Quicksand"/>
              <a:ea typeface="Quicksand"/>
              <a:cs typeface="Quicksand"/>
              <a:sym typeface="Quicksand"/>
            </a:endParaRPr>
          </a:p>
        </p:txBody>
      </p:sp>
      <p:pic>
        <p:nvPicPr>
          <p:cNvPr id="545" name="Google Shape;545;p31"/>
          <p:cNvPicPr preferRelativeResize="0"/>
          <p:nvPr/>
        </p:nvPicPr>
        <p:blipFill rotWithShape="1">
          <a:blip r:embed="rId3">
            <a:alphaModFix/>
          </a:blip>
          <a:srcRect/>
          <a:stretch/>
        </p:blipFill>
        <p:spPr>
          <a:xfrm>
            <a:off x="4905214" y="1923179"/>
            <a:ext cx="3783805" cy="2126233"/>
          </a:xfrm>
          <a:prstGeom prst="rect">
            <a:avLst/>
          </a:prstGeom>
          <a:noFill/>
          <a:ln>
            <a:noFill/>
          </a:ln>
        </p:spPr>
      </p:pic>
      <p:sp>
        <p:nvSpPr>
          <p:cNvPr id="7" name="TextBox 6">
            <a:extLst>
              <a:ext uri="{FF2B5EF4-FFF2-40B4-BE49-F238E27FC236}">
                <a16:creationId xmlns:a16="http://schemas.microsoft.com/office/drawing/2014/main" id="{286DD68B-4905-4790-BA49-284FA64FEDBC}"/>
              </a:ext>
            </a:extLst>
          </p:cNvPr>
          <p:cNvSpPr txBox="1"/>
          <p:nvPr/>
        </p:nvSpPr>
        <p:spPr>
          <a:xfrm>
            <a:off x="1335184" y="1331996"/>
            <a:ext cx="3400321" cy="3308598"/>
          </a:xfrm>
          <a:prstGeom prst="rect">
            <a:avLst/>
          </a:prstGeom>
          <a:noFill/>
        </p:spPr>
        <p:txBody>
          <a:bodyPr wrap="square">
            <a:spAutoFit/>
          </a:bodyPr>
          <a:lstStyle/>
          <a:p>
            <a:r>
              <a:rPr lang="en-US" sz="1900" dirty="0">
                <a:solidFill>
                  <a:schemeClr val="tx1"/>
                </a:solidFill>
                <a:latin typeface="Quicksand" panose="020B0604020202020204" charset="0"/>
              </a:rPr>
              <a:t>For a matrix team, i</a:t>
            </a:r>
            <a:r>
              <a:rPr lang="en-US" sz="1900" b="0" i="0" u="none" strike="noStrike" baseline="0" dirty="0">
                <a:solidFill>
                  <a:schemeClr val="tx1"/>
                </a:solidFill>
                <a:latin typeface="Quicksand" panose="020B0604020202020204" charset="0"/>
              </a:rPr>
              <a:t>t is important to overcome the problems staff might have with the dual reporting lines </a:t>
            </a:r>
            <a:r>
              <a:rPr lang="en-US" sz="1900" b="0" i="1" u="none" strike="noStrike" baseline="0" dirty="0">
                <a:solidFill>
                  <a:schemeClr val="tx1"/>
                </a:solidFill>
                <a:latin typeface="Quicksand" panose="020B0604020202020204" charset="0"/>
              </a:rPr>
              <a:t>(the ‘two-boss’ problem)</a:t>
            </a:r>
            <a:r>
              <a:rPr lang="en-US" sz="1900" b="0" i="0" u="none" strike="noStrike" baseline="0" dirty="0">
                <a:solidFill>
                  <a:schemeClr val="tx1"/>
                </a:solidFill>
                <a:latin typeface="Quicksand" panose="020B0604020202020204" charset="0"/>
              </a:rPr>
              <a:t>.</a:t>
            </a:r>
          </a:p>
          <a:p>
            <a:endParaRPr lang="en-US" sz="1900" b="0" i="0" u="none" strike="noStrike" baseline="0" dirty="0">
              <a:solidFill>
                <a:schemeClr val="tx1"/>
              </a:solidFill>
              <a:latin typeface="Quicksand" panose="020B0604020202020204" charset="0"/>
            </a:endParaRPr>
          </a:p>
          <a:p>
            <a:r>
              <a:rPr lang="en-US" sz="1900" b="0" i="0" u="none" strike="noStrike" baseline="0" dirty="0">
                <a:solidFill>
                  <a:schemeClr val="tx1"/>
                </a:solidFill>
                <a:latin typeface="Quicksand" panose="020B0604020202020204" charset="0"/>
              </a:rPr>
              <a:t>This requires building good interpersonal relationships with the team members and regular, effective communication. </a:t>
            </a:r>
            <a:endParaRPr lang="en-US" sz="1900" dirty="0">
              <a:solidFill>
                <a:schemeClr val="tx1"/>
              </a:solidFill>
              <a:latin typeface="Quicksand" panose="020B060402020202020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45"/>
                                        </p:tgtEl>
                                        <p:attrNameLst>
                                          <p:attrName>style.visibility</p:attrName>
                                        </p:attrNameLst>
                                      </p:cBhvr>
                                      <p:to>
                                        <p:strVal val="visible"/>
                                      </p:to>
                                    </p:set>
                                    <p:anim calcmode="lin" valueType="num">
                                      <p:cBhvr additive="base">
                                        <p:cTn id="13" dur="500" fill="hold"/>
                                        <p:tgtEl>
                                          <p:spTgt spid="545"/>
                                        </p:tgtEl>
                                        <p:attrNameLst>
                                          <p:attrName>ppt_x</p:attrName>
                                        </p:attrNameLst>
                                      </p:cBhvr>
                                      <p:tavLst>
                                        <p:tav tm="0">
                                          <p:val>
                                            <p:strVal val="#ppt_x"/>
                                          </p:val>
                                        </p:tav>
                                        <p:tav tm="100000">
                                          <p:val>
                                            <p:strVal val="#ppt_x"/>
                                          </p:val>
                                        </p:tav>
                                      </p:tavLst>
                                    </p:anim>
                                    <p:anim calcmode="lin" valueType="num">
                                      <p:cBhvr additive="base">
                                        <p:cTn id="14" dur="500" fill="hold"/>
                                        <p:tgtEl>
                                          <p:spTgt spid="54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anim calcmode="lin" valueType="num">
                                      <p:cBhvr additive="base">
                                        <p:cTn id="19"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7">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49"/>
        <p:cNvGrpSpPr/>
        <p:nvPr/>
      </p:nvGrpSpPr>
      <p:grpSpPr>
        <a:xfrm>
          <a:off x="0" y="0"/>
          <a:ext cx="0" cy="0"/>
          <a:chOff x="0" y="0"/>
          <a:chExt cx="0" cy="0"/>
        </a:xfrm>
      </p:grpSpPr>
      <p:sp>
        <p:nvSpPr>
          <p:cNvPr id="550" name="Google Shape;550;p32"/>
          <p:cNvSpPr txBox="1">
            <a:spLocks noGrp="1"/>
          </p:cNvSpPr>
          <p:nvPr>
            <p:ph type="title"/>
          </p:nvPr>
        </p:nvSpPr>
        <p:spPr>
          <a:xfrm>
            <a:off x="1302635" y="1459598"/>
            <a:ext cx="6858000" cy="345000"/>
          </a:xfrm>
          <a:prstGeom prst="rect">
            <a:avLst/>
          </a:prstGeom>
          <a:noFill/>
          <a:ln>
            <a:noFill/>
          </a:ln>
        </p:spPr>
        <p:txBody>
          <a:bodyPr spcFirstLastPara="1" wrap="square" lIns="91425" tIns="91425" rIns="91425" bIns="91425" anchor="b" anchorCtr="0">
            <a:noAutofit/>
          </a:bodyPr>
          <a:lstStyle/>
          <a:p>
            <a:r>
              <a:rPr lang="en" sz="2400" b="1" dirty="0">
                <a:solidFill>
                  <a:srgbClr val="FFFF00"/>
                </a:solidFill>
                <a:effectLst>
                  <a:outerShdw blurRad="38100" dist="38100" dir="2700000" algn="tl">
                    <a:srgbClr val="000000">
                      <a:alpha val="43137"/>
                    </a:srgbClr>
                  </a:outerShdw>
                </a:effectLst>
              </a:rPr>
              <a:t>The Contract team</a:t>
            </a:r>
            <a:endParaRPr sz="2400" b="1" dirty="0">
              <a:solidFill>
                <a:srgbClr val="FFFF00"/>
              </a:solidFill>
              <a:effectLst>
                <a:outerShdw blurRad="38100" dist="38100" dir="2700000" algn="tl">
                  <a:srgbClr val="000000">
                    <a:alpha val="43137"/>
                  </a:srgbClr>
                </a:outerShdw>
              </a:effectLst>
            </a:endParaRPr>
          </a:p>
        </p:txBody>
      </p:sp>
      <p:sp>
        <p:nvSpPr>
          <p:cNvPr id="552" name="Google Shape;552;p32"/>
          <p:cNvSpPr txBox="1">
            <a:spLocks noGrp="1"/>
          </p:cNvSpPr>
          <p:nvPr>
            <p:ph type="sldNum" idx="12"/>
          </p:nvPr>
        </p:nvSpPr>
        <p:spPr>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200"/>
              <a:buNone/>
            </a:pPr>
            <a:fld id="{00000000-1234-1234-1234-123412341234}" type="slidenum">
              <a:rPr lang="en"/>
              <a:t>34</a:t>
            </a:fld>
            <a:endParaRPr/>
          </a:p>
        </p:txBody>
      </p:sp>
      <p:sp>
        <p:nvSpPr>
          <p:cNvPr id="551" name="Google Shape;551;p32"/>
          <p:cNvSpPr txBox="1"/>
          <p:nvPr/>
        </p:nvSpPr>
        <p:spPr>
          <a:xfrm>
            <a:off x="1169989" y="1711609"/>
            <a:ext cx="7353168" cy="755700"/>
          </a:xfrm>
          <a:prstGeom prst="rect">
            <a:avLst/>
          </a:prstGeom>
          <a:noFill/>
          <a:ln>
            <a:noFill/>
          </a:ln>
        </p:spPr>
        <p:txBody>
          <a:bodyPr spcFirstLastPara="1" wrap="square" lIns="91425" tIns="91425" rIns="91425" bIns="91425" anchor="t" anchorCtr="0">
            <a:noAutofit/>
          </a:bodyPr>
          <a:lstStyle/>
          <a:p>
            <a:pPr marL="457200" marR="0" lvl="0" indent="-355600" algn="l" rtl="0">
              <a:lnSpc>
                <a:spcPct val="115000"/>
              </a:lnSpc>
              <a:spcBef>
                <a:spcPts val="600"/>
              </a:spcBef>
              <a:spcAft>
                <a:spcPts val="0"/>
              </a:spcAft>
              <a:buClrTx/>
              <a:buSzPct val="100000"/>
              <a:buFont typeface="Arial" panose="020B0604020202020204" pitchFamily="34" charset="0"/>
              <a:buChar char="•"/>
            </a:pPr>
            <a:r>
              <a:rPr lang="en" sz="2400" b="0" i="0" u="none" strike="noStrike" cap="none" dirty="0">
                <a:solidFill>
                  <a:schemeClr val="tx1"/>
                </a:solidFill>
                <a:latin typeface="Quicksand"/>
                <a:ea typeface="Quicksand"/>
                <a:cs typeface="Quicksand"/>
                <a:sym typeface="Quicksand"/>
              </a:rPr>
              <a:t>Is brought in from outside in order to do the project work.</a:t>
            </a:r>
            <a:endParaRPr sz="2400" b="0" i="0" u="none" strike="noStrike" cap="none" dirty="0">
              <a:solidFill>
                <a:schemeClr val="tx1"/>
              </a:solidFill>
              <a:latin typeface="Quicksand"/>
              <a:ea typeface="Quicksand"/>
              <a:cs typeface="Quicksand"/>
              <a:sym typeface="Quicksand"/>
            </a:endParaRPr>
          </a:p>
          <a:p>
            <a:pPr marL="457200" marR="0" lvl="0" indent="-355600" algn="l" rtl="0">
              <a:lnSpc>
                <a:spcPct val="115000"/>
              </a:lnSpc>
              <a:spcBef>
                <a:spcPts val="0"/>
              </a:spcBef>
              <a:spcAft>
                <a:spcPts val="0"/>
              </a:spcAft>
              <a:buClrTx/>
              <a:buSzPct val="100000"/>
              <a:buFont typeface="Arial" panose="020B0604020202020204" pitchFamily="34" charset="0"/>
              <a:buChar char="•"/>
            </a:pPr>
            <a:r>
              <a:rPr lang="en" sz="2400" b="0" i="0" u="none" strike="noStrike" cap="none" dirty="0">
                <a:solidFill>
                  <a:schemeClr val="tx1"/>
                </a:solidFill>
                <a:latin typeface="Quicksand"/>
                <a:ea typeface="Quicksand"/>
                <a:cs typeface="Quicksand"/>
                <a:sym typeface="Quicksand"/>
              </a:rPr>
              <a:t>The client will judge the success of the project.</a:t>
            </a:r>
            <a:endParaRPr sz="2400" b="0" i="0" u="none" strike="noStrike" cap="none" dirty="0">
              <a:solidFill>
                <a:schemeClr val="tx1"/>
              </a:solidFill>
              <a:latin typeface="Quicksand"/>
              <a:ea typeface="Quicksand"/>
              <a:cs typeface="Quicksand"/>
              <a:sym typeface="Quicksand"/>
            </a:endParaRPr>
          </a:p>
          <a:p>
            <a:pPr marL="457200" marR="0" lvl="0" indent="-355600" algn="l" rtl="0">
              <a:lnSpc>
                <a:spcPct val="115000"/>
              </a:lnSpc>
              <a:spcBef>
                <a:spcPts val="0"/>
              </a:spcBef>
              <a:spcAft>
                <a:spcPts val="0"/>
              </a:spcAft>
              <a:buClrTx/>
              <a:buSzPct val="100000"/>
              <a:buFont typeface="Arial" panose="020B0604020202020204" pitchFamily="34" charset="0"/>
              <a:buChar char="•"/>
            </a:pPr>
            <a:r>
              <a:rPr lang="en" sz="2400" b="0" i="0" u="none" strike="noStrike" cap="none" dirty="0">
                <a:solidFill>
                  <a:schemeClr val="tx1"/>
                </a:solidFill>
                <a:latin typeface="Quicksand"/>
                <a:ea typeface="Quicksand"/>
                <a:cs typeface="Quicksand"/>
                <a:sym typeface="Quicksand"/>
              </a:rPr>
              <a:t>A variant of this is the so-called “outsourced supply team”: the team is physically situated remotely from the project manager.</a:t>
            </a:r>
            <a:endParaRPr sz="2400" b="0" i="0" u="none" strike="noStrike" cap="none" dirty="0">
              <a:solidFill>
                <a:schemeClr val="tx1"/>
              </a:solidFill>
              <a:latin typeface="Quicksand"/>
              <a:ea typeface="Quicksand"/>
              <a:cs typeface="Quicksand"/>
              <a:sym typeface="Quicksand"/>
            </a:endParaRPr>
          </a:p>
        </p:txBody>
      </p:sp>
      <p:sp>
        <p:nvSpPr>
          <p:cNvPr id="5" name="TextBox 4">
            <a:extLst>
              <a:ext uri="{FF2B5EF4-FFF2-40B4-BE49-F238E27FC236}">
                <a16:creationId xmlns:a16="http://schemas.microsoft.com/office/drawing/2014/main" id="{46F87264-6C0C-4BDE-84C4-5CA28D889772}"/>
              </a:ext>
            </a:extLst>
          </p:cNvPr>
          <p:cNvSpPr txBox="1"/>
          <p:nvPr/>
        </p:nvSpPr>
        <p:spPr>
          <a:xfrm>
            <a:off x="1165475" y="545330"/>
            <a:ext cx="4572000" cy="46166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a:buClr>
                <a:schemeClr val="accent1"/>
              </a:buClr>
              <a:buSzPts val="1800"/>
              <a:buFont typeface="Quicksand"/>
              <a:buNone/>
              <a:defRPr sz="2800">
                <a:solidFill>
                  <a:srgbClr val="39C0BA"/>
                </a:solidFill>
                <a:latin typeface="Quicksand"/>
                <a:ea typeface="Quicksand"/>
                <a:cs typeface="Quicksand"/>
                <a:sym typeface="Quicksand"/>
              </a:defRPr>
            </a:lvl1pPr>
            <a:lvl2pPr>
              <a:buClr>
                <a:schemeClr val="accent1"/>
              </a:buClr>
              <a:buSzPts val="1800"/>
              <a:buFont typeface="Quicksand"/>
              <a:buNone/>
              <a:defRPr sz="1800">
                <a:solidFill>
                  <a:schemeClr val="accent1"/>
                </a:solidFill>
                <a:latin typeface="Quicksand"/>
                <a:ea typeface="Quicksand"/>
                <a:cs typeface="Quicksand"/>
                <a:sym typeface="Quicksand"/>
              </a:defRPr>
            </a:lvl2pPr>
            <a:lvl3pPr>
              <a:buClr>
                <a:schemeClr val="accent1"/>
              </a:buClr>
              <a:buSzPts val="1800"/>
              <a:buFont typeface="Quicksand"/>
              <a:buNone/>
              <a:defRPr sz="1800">
                <a:solidFill>
                  <a:schemeClr val="accent1"/>
                </a:solidFill>
                <a:latin typeface="Quicksand"/>
                <a:ea typeface="Quicksand"/>
                <a:cs typeface="Quicksand"/>
                <a:sym typeface="Quicksand"/>
              </a:defRPr>
            </a:lvl3pPr>
            <a:lvl4pPr>
              <a:buClr>
                <a:schemeClr val="accent1"/>
              </a:buClr>
              <a:buSzPts val="1800"/>
              <a:buFont typeface="Quicksand"/>
              <a:buNone/>
              <a:defRPr sz="1800">
                <a:solidFill>
                  <a:schemeClr val="accent1"/>
                </a:solidFill>
                <a:latin typeface="Quicksand"/>
                <a:ea typeface="Quicksand"/>
                <a:cs typeface="Quicksand"/>
                <a:sym typeface="Quicksand"/>
              </a:defRPr>
            </a:lvl4pPr>
            <a:lvl5pPr>
              <a:buClr>
                <a:schemeClr val="accent1"/>
              </a:buClr>
              <a:buSzPts val="1800"/>
              <a:buFont typeface="Quicksand"/>
              <a:buNone/>
              <a:defRPr sz="1800">
                <a:solidFill>
                  <a:schemeClr val="accent1"/>
                </a:solidFill>
                <a:latin typeface="Quicksand"/>
                <a:ea typeface="Quicksand"/>
                <a:cs typeface="Quicksand"/>
                <a:sym typeface="Quicksand"/>
              </a:defRPr>
            </a:lvl5pPr>
            <a:lvl6pPr>
              <a:buClr>
                <a:schemeClr val="accent1"/>
              </a:buClr>
              <a:buSzPts val="1800"/>
              <a:buFont typeface="Quicksand"/>
              <a:buNone/>
              <a:defRPr sz="1800">
                <a:solidFill>
                  <a:schemeClr val="accent1"/>
                </a:solidFill>
                <a:latin typeface="Quicksand"/>
                <a:ea typeface="Quicksand"/>
                <a:cs typeface="Quicksand"/>
                <a:sym typeface="Quicksand"/>
              </a:defRPr>
            </a:lvl6pPr>
            <a:lvl7pPr>
              <a:buClr>
                <a:schemeClr val="accent1"/>
              </a:buClr>
              <a:buSzPts val="1800"/>
              <a:buFont typeface="Quicksand"/>
              <a:buNone/>
              <a:defRPr sz="1800">
                <a:solidFill>
                  <a:schemeClr val="accent1"/>
                </a:solidFill>
                <a:latin typeface="Quicksand"/>
                <a:ea typeface="Quicksand"/>
                <a:cs typeface="Quicksand"/>
                <a:sym typeface="Quicksand"/>
              </a:defRPr>
            </a:lvl7pPr>
            <a:lvl8pPr>
              <a:buClr>
                <a:schemeClr val="accent1"/>
              </a:buClr>
              <a:buSzPts val="1800"/>
              <a:buFont typeface="Quicksand"/>
              <a:buNone/>
              <a:defRPr sz="1800">
                <a:solidFill>
                  <a:schemeClr val="accent1"/>
                </a:solidFill>
                <a:latin typeface="Quicksand"/>
                <a:ea typeface="Quicksand"/>
                <a:cs typeface="Quicksand"/>
                <a:sym typeface="Quicksand"/>
              </a:defRPr>
            </a:lvl8pPr>
            <a:lvl9pPr>
              <a:buClr>
                <a:schemeClr val="accent1"/>
              </a:buClr>
              <a:buSzPts val="1800"/>
              <a:buFont typeface="Quicksand"/>
              <a:buNone/>
              <a:defRPr sz="1800">
                <a:solidFill>
                  <a:schemeClr val="accent1"/>
                </a:solidFill>
                <a:latin typeface="Quicksand"/>
                <a:ea typeface="Quicksand"/>
                <a:cs typeface="Quicksand"/>
                <a:sym typeface="Quicksand"/>
              </a:defRPr>
            </a:lvl9pPr>
          </a:lstStyle>
          <a:p>
            <a:r>
              <a:rPr lang="en" dirty="0">
                <a:solidFill>
                  <a:schemeClr val="tx1"/>
                </a:solidFill>
              </a:rPr>
              <a:t>T</a:t>
            </a:r>
            <a:r>
              <a:rPr lang="en-US" dirty="0">
                <a:solidFill>
                  <a:schemeClr val="tx1"/>
                </a:solidFill>
              </a:rPr>
              <a:t>h</a:t>
            </a:r>
            <a:r>
              <a:rPr lang="en" dirty="0">
                <a:solidFill>
                  <a:schemeClr val="tx1"/>
                </a:solidFill>
              </a:rPr>
              <a:t>e functional team</a:t>
            </a:r>
            <a:endParaRPr lang="en-US" dirty="0">
              <a:solidFill>
                <a:schemeClr val="tx1"/>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56"/>
        <p:cNvGrpSpPr/>
        <p:nvPr/>
      </p:nvGrpSpPr>
      <p:grpSpPr>
        <a:xfrm>
          <a:off x="0" y="0"/>
          <a:ext cx="0" cy="0"/>
          <a:chOff x="0" y="0"/>
          <a:chExt cx="0" cy="0"/>
        </a:xfrm>
      </p:grpSpPr>
      <p:sp>
        <p:nvSpPr>
          <p:cNvPr id="557" name="Google Shape;557;p33"/>
          <p:cNvSpPr txBox="1">
            <a:spLocks noGrp="1"/>
          </p:cNvSpPr>
          <p:nvPr>
            <p:ph type="title"/>
          </p:nvPr>
        </p:nvSpPr>
        <p:spPr>
          <a:xfrm>
            <a:off x="1165475" y="1447803"/>
            <a:ext cx="6858000" cy="345000"/>
          </a:xfrm>
          <a:prstGeom prst="rect">
            <a:avLst/>
          </a:prstGeom>
          <a:noFill/>
          <a:ln>
            <a:noFill/>
          </a:ln>
        </p:spPr>
        <p:txBody>
          <a:bodyPr spcFirstLastPara="1" wrap="square" lIns="91425" tIns="91425" rIns="91425" bIns="91425" anchor="b" anchorCtr="0">
            <a:noAutofit/>
          </a:bodyPr>
          <a:lstStyle/>
          <a:p>
            <a:r>
              <a:rPr lang="en" sz="2400" b="1" dirty="0">
                <a:solidFill>
                  <a:schemeClr val="accent4">
                    <a:lumMod val="75000"/>
                  </a:schemeClr>
                </a:solidFill>
                <a:effectLst>
                  <a:outerShdw blurRad="38100" dist="38100" dir="2700000" algn="tl">
                    <a:srgbClr val="000000">
                      <a:alpha val="43137"/>
                    </a:srgbClr>
                  </a:outerShdw>
                </a:effectLst>
              </a:rPr>
              <a:t>Mixed-structure Team</a:t>
            </a:r>
            <a:endParaRPr sz="2400" b="1" dirty="0">
              <a:solidFill>
                <a:schemeClr val="accent4">
                  <a:lumMod val="75000"/>
                </a:schemeClr>
              </a:solidFill>
              <a:effectLst>
                <a:outerShdw blurRad="38100" dist="38100" dir="2700000" algn="tl">
                  <a:srgbClr val="000000">
                    <a:alpha val="43137"/>
                  </a:srgbClr>
                </a:outerShdw>
              </a:effectLst>
            </a:endParaRPr>
          </a:p>
        </p:txBody>
      </p:sp>
      <p:sp>
        <p:nvSpPr>
          <p:cNvPr id="559" name="Google Shape;559;p33"/>
          <p:cNvSpPr txBox="1">
            <a:spLocks noGrp="1"/>
          </p:cNvSpPr>
          <p:nvPr>
            <p:ph type="sldNum" idx="12"/>
          </p:nvPr>
        </p:nvSpPr>
        <p:spPr>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200"/>
              <a:buNone/>
            </a:pPr>
            <a:fld id="{00000000-1234-1234-1234-123412341234}" type="slidenum">
              <a:rPr lang="en"/>
              <a:t>35</a:t>
            </a:fld>
            <a:endParaRPr/>
          </a:p>
        </p:txBody>
      </p:sp>
      <p:sp>
        <p:nvSpPr>
          <p:cNvPr id="558" name="Google Shape;558;p33"/>
          <p:cNvSpPr txBox="1"/>
          <p:nvPr/>
        </p:nvSpPr>
        <p:spPr>
          <a:xfrm>
            <a:off x="1165475" y="1816050"/>
            <a:ext cx="6930900" cy="755700"/>
          </a:xfrm>
          <a:prstGeom prst="rect">
            <a:avLst/>
          </a:prstGeom>
          <a:noFill/>
          <a:ln>
            <a:noFill/>
          </a:ln>
        </p:spPr>
        <p:txBody>
          <a:bodyPr spcFirstLastPara="1" wrap="square" lIns="91425" tIns="91425" rIns="91425" bIns="91425" anchor="t" anchorCtr="0">
            <a:noAutofit/>
          </a:bodyPr>
          <a:lstStyle/>
          <a:p>
            <a:pPr marL="457200" marR="0" lvl="0" indent="-355600" algn="l" rtl="0">
              <a:lnSpc>
                <a:spcPct val="115000"/>
              </a:lnSpc>
              <a:spcBef>
                <a:spcPts val="600"/>
              </a:spcBef>
              <a:spcAft>
                <a:spcPts val="0"/>
              </a:spcAft>
              <a:buClrTx/>
              <a:buSzPts val="2000"/>
              <a:buFont typeface="Arial" panose="020B0604020202020204" pitchFamily="34" charset="0"/>
              <a:buChar char="•"/>
            </a:pPr>
            <a:r>
              <a:rPr lang="en" sz="2000" b="0" i="0" u="none" strike="noStrike" cap="none" dirty="0">
                <a:solidFill>
                  <a:schemeClr val="tx1"/>
                </a:solidFill>
                <a:latin typeface="Quicksand"/>
                <a:ea typeface="Quicksand"/>
                <a:cs typeface="Quicksand"/>
                <a:sym typeface="Quicksand"/>
              </a:rPr>
              <a:t>Some members may be employed to work full time</a:t>
            </a:r>
            <a:endParaRPr sz="2000" b="0" i="0" u="none" strike="noStrike" cap="none" dirty="0">
              <a:solidFill>
                <a:schemeClr val="tx1"/>
              </a:solidFill>
              <a:latin typeface="Quicksand"/>
              <a:ea typeface="Quicksand"/>
              <a:cs typeface="Quicksand"/>
              <a:sym typeface="Quicksand"/>
            </a:endParaRPr>
          </a:p>
          <a:p>
            <a:pPr marL="457200" marR="0" lvl="0" indent="-355600" algn="l" rtl="0">
              <a:lnSpc>
                <a:spcPct val="115000"/>
              </a:lnSpc>
              <a:spcBef>
                <a:spcPts val="0"/>
              </a:spcBef>
              <a:spcAft>
                <a:spcPts val="0"/>
              </a:spcAft>
              <a:buClrTx/>
              <a:buSzPts val="2000"/>
              <a:buFont typeface="Arial" panose="020B0604020202020204" pitchFamily="34" charset="0"/>
              <a:buChar char="•"/>
            </a:pPr>
            <a:r>
              <a:rPr lang="en" sz="2000" b="0" i="0" u="none" strike="noStrike" cap="none" dirty="0">
                <a:solidFill>
                  <a:schemeClr val="tx1"/>
                </a:solidFill>
                <a:latin typeface="Quicksand"/>
                <a:ea typeface="Quicksand"/>
                <a:cs typeface="Quicksand"/>
                <a:sym typeface="Quicksand"/>
              </a:rPr>
              <a:t>Others may work part time</a:t>
            </a:r>
            <a:endParaRPr sz="2000" b="0" i="0" u="none" strike="noStrike" cap="none" dirty="0">
              <a:solidFill>
                <a:schemeClr val="tx1"/>
              </a:solidFill>
              <a:latin typeface="Quicksand"/>
              <a:ea typeface="Quicksand"/>
              <a:cs typeface="Quicksand"/>
              <a:sym typeface="Quicksand"/>
            </a:endParaRPr>
          </a:p>
          <a:p>
            <a:pPr marL="457200" marR="0" lvl="0" indent="-355600" algn="l" rtl="0">
              <a:lnSpc>
                <a:spcPct val="115000"/>
              </a:lnSpc>
              <a:spcBef>
                <a:spcPts val="0"/>
              </a:spcBef>
              <a:spcAft>
                <a:spcPts val="0"/>
              </a:spcAft>
              <a:buClrTx/>
              <a:buSzPts val="2000"/>
              <a:buFont typeface="Arial" panose="020B0604020202020204" pitchFamily="34" charset="0"/>
              <a:buChar char="•"/>
            </a:pPr>
            <a:r>
              <a:rPr lang="en" sz="2000" dirty="0">
                <a:solidFill>
                  <a:schemeClr val="tx1"/>
                </a:solidFill>
                <a:latin typeface="Quicksand"/>
                <a:sym typeface="Quicksand"/>
              </a:rPr>
              <a:t>Some may be part of a matrix arrangement</a:t>
            </a:r>
          </a:p>
          <a:p>
            <a:pPr marL="457200" marR="0" lvl="0" indent="-355600" algn="l" rtl="0">
              <a:lnSpc>
                <a:spcPct val="115000"/>
              </a:lnSpc>
              <a:spcBef>
                <a:spcPts val="0"/>
              </a:spcBef>
              <a:spcAft>
                <a:spcPts val="0"/>
              </a:spcAft>
              <a:buClrTx/>
              <a:buSzPts val="2000"/>
              <a:buFont typeface="Arial" panose="020B0604020202020204" pitchFamily="34" charset="0"/>
              <a:buChar char="•"/>
            </a:pPr>
            <a:r>
              <a:rPr lang="en-US" sz="2000" dirty="0">
                <a:solidFill>
                  <a:schemeClr val="tx1"/>
                </a:solidFill>
                <a:latin typeface="Quicksand"/>
              </a:rPr>
              <a:t>Some others may be part of a functional hierarchy</a:t>
            </a:r>
            <a:endParaRPr sz="2000" b="0" i="0" u="none" strike="noStrike" cap="none" dirty="0">
              <a:solidFill>
                <a:schemeClr val="tx1"/>
              </a:solidFill>
              <a:latin typeface="Quicksand"/>
              <a:ea typeface="Quicksand"/>
              <a:cs typeface="Quicksand"/>
              <a:sym typeface="Quicksand"/>
            </a:endParaRPr>
          </a:p>
        </p:txBody>
      </p:sp>
      <p:sp>
        <p:nvSpPr>
          <p:cNvPr id="5" name="TextBox 4">
            <a:extLst>
              <a:ext uri="{FF2B5EF4-FFF2-40B4-BE49-F238E27FC236}">
                <a16:creationId xmlns:a16="http://schemas.microsoft.com/office/drawing/2014/main" id="{D9C0A4F0-5689-498C-B948-93AF4E8E053A}"/>
              </a:ext>
            </a:extLst>
          </p:cNvPr>
          <p:cNvSpPr txBox="1"/>
          <p:nvPr/>
        </p:nvSpPr>
        <p:spPr>
          <a:xfrm>
            <a:off x="1165475" y="505837"/>
            <a:ext cx="4572000" cy="46166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a:buClr>
                <a:schemeClr val="accent1"/>
              </a:buClr>
              <a:buSzPts val="1800"/>
              <a:buFont typeface="Quicksand"/>
              <a:buNone/>
              <a:defRPr sz="2800">
                <a:solidFill>
                  <a:srgbClr val="39C0BA"/>
                </a:solidFill>
                <a:latin typeface="Quicksand"/>
                <a:ea typeface="Quicksand"/>
                <a:cs typeface="Quicksand"/>
                <a:sym typeface="Quicksand"/>
              </a:defRPr>
            </a:lvl1pPr>
            <a:lvl2pPr>
              <a:buClr>
                <a:schemeClr val="accent1"/>
              </a:buClr>
              <a:buSzPts val="1800"/>
              <a:buFont typeface="Quicksand"/>
              <a:buNone/>
              <a:defRPr sz="1800">
                <a:solidFill>
                  <a:schemeClr val="accent1"/>
                </a:solidFill>
                <a:latin typeface="Quicksand"/>
                <a:ea typeface="Quicksand"/>
                <a:cs typeface="Quicksand"/>
                <a:sym typeface="Quicksand"/>
              </a:defRPr>
            </a:lvl2pPr>
            <a:lvl3pPr>
              <a:buClr>
                <a:schemeClr val="accent1"/>
              </a:buClr>
              <a:buSzPts val="1800"/>
              <a:buFont typeface="Quicksand"/>
              <a:buNone/>
              <a:defRPr sz="1800">
                <a:solidFill>
                  <a:schemeClr val="accent1"/>
                </a:solidFill>
                <a:latin typeface="Quicksand"/>
                <a:ea typeface="Quicksand"/>
                <a:cs typeface="Quicksand"/>
                <a:sym typeface="Quicksand"/>
              </a:defRPr>
            </a:lvl3pPr>
            <a:lvl4pPr>
              <a:buClr>
                <a:schemeClr val="accent1"/>
              </a:buClr>
              <a:buSzPts val="1800"/>
              <a:buFont typeface="Quicksand"/>
              <a:buNone/>
              <a:defRPr sz="1800">
                <a:solidFill>
                  <a:schemeClr val="accent1"/>
                </a:solidFill>
                <a:latin typeface="Quicksand"/>
                <a:ea typeface="Quicksand"/>
                <a:cs typeface="Quicksand"/>
                <a:sym typeface="Quicksand"/>
              </a:defRPr>
            </a:lvl4pPr>
            <a:lvl5pPr>
              <a:buClr>
                <a:schemeClr val="accent1"/>
              </a:buClr>
              <a:buSzPts val="1800"/>
              <a:buFont typeface="Quicksand"/>
              <a:buNone/>
              <a:defRPr sz="1800">
                <a:solidFill>
                  <a:schemeClr val="accent1"/>
                </a:solidFill>
                <a:latin typeface="Quicksand"/>
                <a:ea typeface="Quicksand"/>
                <a:cs typeface="Quicksand"/>
                <a:sym typeface="Quicksand"/>
              </a:defRPr>
            </a:lvl5pPr>
            <a:lvl6pPr>
              <a:buClr>
                <a:schemeClr val="accent1"/>
              </a:buClr>
              <a:buSzPts val="1800"/>
              <a:buFont typeface="Quicksand"/>
              <a:buNone/>
              <a:defRPr sz="1800">
                <a:solidFill>
                  <a:schemeClr val="accent1"/>
                </a:solidFill>
                <a:latin typeface="Quicksand"/>
                <a:ea typeface="Quicksand"/>
                <a:cs typeface="Quicksand"/>
                <a:sym typeface="Quicksand"/>
              </a:defRPr>
            </a:lvl6pPr>
            <a:lvl7pPr>
              <a:buClr>
                <a:schemeClr val="accent1"/>
              </a:buClr>
              <a:buSzPts val="1800"/>
              <a:buFont typeface="Quicksand"/>
              <a:buNone/>
              <a:defRPr sz="1800">
                <a:solidFill>
                  <a:schemeClr val="accent1"/>
                </a:solidFill>
                <a:latin typeface="Quicksand"/>
                <a:ea typeface="Quicksand"/>
                <a:cs typeface="Quicksand"/>
                <a:sym typeface="Quicksand"/>
              </a:defRPr>
            </a:lvl7pPr>
            <a:lvl8pPr>
              <a:buClr>
                <a:schemeClr val="accent1"/>
              </a:buClr>
              <a:buSzPts val="1800"/>
              <a:buFont typeface="Quicksand"/>
              <a:buNone/>
              <a:defRPr sz="1800">
                <a:solidFill>
                  <a:schemeClr val="accent1"/>
                </a:solidFill>
                <a:latin typeface="Quicksand"/>
                <a:ea typeface="Quicksand"/>
                <a:cs typeface="Quicksand"/>
                <a:sym typeface="Quicksand"/>
              </a:defRPr>
            </a:lvl8pPr>
            <a:lvl9pPr>
              <a:buClr>
                <a:schemeClr val="accent1"/>
              </a:buClr>
              <a:buSzPts val="1800"/>
              <a:buFont typeface="Quicksand"/>
              <a:buNone/>
              <a:defRPr sz="1800">
                <a:solidFill>
                  <a:schemeClr val="accent1"/>
                </a:solidFill>
                <a:latin typeface="Quicksand"/>
                <a:ea typeface="Quicksand"/>
                <a:cs typeface="Quicksand"/>
                <a:sym typeface="Quicksand"/>
              </a:defRPr>
            </a:lvl9pPr>
          </a:lstStyle>
          <a:p>
            <a:r>
              <a:rPr lang="en" dirty="0">
                <a:solidFill>
                  <a:schemeClr val="tx1"/>
                </a:solidFill>
              </a:rPr>
              <a:t>T</a:t>
            </a:r>
            <a:r>
              <a:rPr lang="en-US" dirty="0">
                <a:solidFill>
                  <a:schemeClr val="tx1"/>
                </a:solidFill>
              </a:rPr>
              <a:t>h</a:t>
            </a:r>
            <a:r>
              <a:rPr lang="en" dirty="0">
                <a:solidFill>
                  <a:schemeClr val="tx1"/>
                </a:solidFill>
              </a:rPr>
              <a:t>e functional team</a:t>
            </a:r>
            <a:endParaRPr lang="en-US" dirty="0">
              <a:solidFill>
                <a:schemeClr val="tx1"/>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63"/>
        <p:cNvGrpSpPr/>
        <p:nvPr/>
      </p:nvGrpSpPr>
      <p:grpSpPr>
        <a:xfrm>
          <a:off x="0" y="0"/>
          <a:ext cx="0" cy="0"/>
          <a:chOff x="0" y="0"/>
          <a:chExt cx="0" cy="0"/>
        </a:xfrm>
      </p:grpSpPr>
      <p:pic>
        <p:nvPicPr>
          <p:cNvPr id="564" name="Google Shape;564;p34"/>
          <p:cNvPicPr preferRelativeResize="0"/>
          <p:nvPr/>
        </p:nvPicPr>
        <p:blipFill rotWithShape="1">
          <a:blip r:embed="rId3">
            <a:alphaModFix/>
          </a:blip>
          <a:srcRect l="7359" r="7358"/>
          <a:stretch/>
        </p:blipFill>
        <p:spPr>
          <a:xfrm>
            <a:off x="-1259397" y="1051800"/>
            <a:ext cx="3749100" cy="3842400"/>
          </a:xfrm>
          <a:prstGeom prst="ellipse">
            <a:avLst/>
          </a:prstGeom>
          <a:noFill/>
          <a:ln w="28575" cap="flat" cmpd="sng">
            <a:solidFill>
              <a:schemeClr val="dk1"/>
            </a:solidFill>
            <a:prstDash val="solid"/>
            <a:round/>
            <a:headEnd type="none" w="sm" len="sm"/>
            <a:tailEnd type="none" w="sm" len="sm"/>
          </a:ln>
        </p:spPr>
      </p:pic>
      <p:sp>
        <p:nvSpPr>
          <p:cNvPr id="565" name="Google Shape;565;p34"/>
          <p:cNvSpPr txBox="1">
            <a:spLocks noGrp="1"/>
          </p:cNvSpPr>
          <p:nvPr>
            <p:ph type="title"/>
          </p:nvPr>
        </p:nvSpPr>
        <p:spPr>
          <a:xfrm>
            <a:off x="1143000" y="659147"/>
            <a:ext cx="6858000" cy="345000"/>
          </a:xfrm>
          <a:prstGeom prst="rect">
            <a:avLst/>
          </a:prstGeom>
          <a:noFill/>
          <a:ln>
            <a:noFill/>
          </a:ln>
        </p:spPr>
        <p:txBody>
          <a:bodyPr spcFirstLastPara="1" wrap="square" lIns="91425" tIns="91425" rIns="91425" bIns="91425" anchor="b" anchorCtr="0">
            <a:noAutofit/>
          </a:bodyPr>
          <a:lstStyle/>
          <a:p>
            <a:r>
              <a:rPr lang="en" sz="2800" dirty="0">
                <a:solidFill>
                  <a:schemeClr val="tx1"/>
                </a:solidFill>
              </a:rPr>
              <a:t>ACTIVITY 4 - DISCUSION</a:t>
            </a:r>
            <a:endParaRPr sz="2800" dirty="0">
              <a:solidFill>
                <a:schemeClr val="tx1"/>
              </a:solidFill>
            </a:endParaRPr>
          </a:p>
        </p:txBody>
      </p:sp>
      <p:sp>
        <p:nvSpPr>
          <p:cNvPr id="566" name="Google Shape;566;p34"/>
          <p:cNvSpPr txBox="1">
            <a:spLocks noGrp="1"/>
          </p:cNvSpPr>
          <p:nvPr>
            <p:ph type="body" idx="1"/>
          </p:nvPr>
        </p:nvSpPr>
        <p:spPr>
          <a:xfrm>
            <a:off x="2899347" y="2002945"/>
            <a:ext cx="5399995" cy="1801200"/>
          </a:xfrm>
          <a:prstGeom prst="rect">
            <a:avLst/>
          </a:prstGeom>
          <a:noFill/>
          <a:ln>
            <a:noFill/>
          </a:ln>
        </p:spPr>
        <p:txBody>
          <a:bodyPr spcFirstLastPara="1" wrap="square" lIns="91425" tIns="91425" rIns="91425" bIns="91425" anchor="ctr" anchorCtr="0">
            <a:noAutofit/>
          </a:bodyPr>
          <a:lstStyle/>
          <a:p>
            <a:pPr marL="342900" indent="-342900">
              <a:buClrTx/>
              <a:buSzPct val="100000"/>
              <a:buFont typeface="Arial" panose="020B0604020202020204" pitchFamily="34" charset="0"/>
              <a:buChar char="•"/>
            </a:pPr>
            <a:r>
              <a:rPr lang="en-US" sz="2400" dirty="0">
                <a:solidFill>
                  <a:schemeClr val="tx1"/>
                </a:solidFill>
              </a:rPr>
              <a:t>Which team model is the best for a large and complex problem?</a:t>
            </a:r>
          </a:p>
          <a:p>
            <a:pPr marL="171450" indent="-171450">
              <a:buClrTx/>
              <a:buSzPct val="100000"/>
              <a:buFont typeface="Arial" panose="020B0604020202020204" pitchFamily="34" charset="0"/>
              <a:buChar char="•"/>
            </a:pPr>
            <a:endParaRPr lang="en-US" sz="1200" dirty="0">
              <a:solidFill>
                <a:schemeClr val="tx1"/>
              </a:solidFill>
            </a:endParaRPr>
          </a:p>
          <a:p>
            <a:pPr marL="342900" indent="-342900">
              <a:buClrTx/>
              <a:buSzPct val="100000"/>
              <a:buFont typeface="Arial" panose="020B0604020202020204" pitchFamily="34" charset="0"/>
              <a:buChar char="•"/>
            </a:pPr>
            <a:r>
              <a:rPr lang="en-US" sz="2400" dirty="0">
                <a:solidFill>
                  <a:schemeClr val="tx1"/>
                </a:solidFill>
              </a:rPr>
              <a:t>Which team model is normal for a straightforward task?</a:t>
            </a:r>
          </a:p>
          <a:p>
            <a:pPr marL="171450" indent="-171450">
              <a:buClrTx/>
              <a:buSzPct val="100000"/>
              <a:buFont typeface="Arial" panose="020B0604020202020204" pitchFamily="34" charset="0"/>
              <a:buChar char="•"/>
            </a:pPr>
            <a:endParaRPr lang="en" sz="1050" dirty="0">
              <a:solidFill>
                <a:schemeClr val="tx1"/>
              </a:solidFill>
            </a:endParaRPr>
          </a:p>
          <a:p>
            <a:pPr marL="342900" indent="-342900">
              <a:buClrTx/>
              <a:buSzPct val="100000"/>
              <a:buFont typeface="Arial" panose="020B0604020202020204" pitchFamily="34" charset="0"/>
              <a:buChar char="•"/>
            </a:pPr>
            <a:r>
              <a:rPr lang="en" sz="2400" dirty="0">
                <a:solidFill>
                  <a:schemeClr val="tx1"/>
                </a:solidFill>
              </a:rPr>
              <a:t>What are some of the relative benefits and drawbacks to some of these team configurations?</a:t>
            </a:r>
          </a:p>
        </p:txBody>
      </p:sp>
      <p:sp>
        <p:nvSpPr>
          <p:cNvPr id="567" name="Google Shape;567;p34"/>
          <p:cNvSpPr txBox="1">
            <a:spLocks noGrp="1"/>
          </p:cNvSpPr>
          <p:nvPr>
            <p:ph type="sldNum" idx="12"/>
          </p:nvPr>
        </p:nvSpPr>
        <p:spPr>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200"/>
              <a:buNone/>
            </a:pPr>
            <a:fld id="{00000000-1234-1234-1234-123412341234}" type="slidenum">
              <a:rPr lang="en"/>
              <a:t>36</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71"/>
        <p:cNvGrpSpPr/>
        <p:nvPr/>
      </p:nvGrpSpPr>
      <p:grpSpPr>
        <a:xfrm>
          <a:off x="0" y="0"/>
          <a:ext cx="0" cy="0"/>
          <a:chOff x="0" y="0"/>
          <a:chExt cx="0" cy="0"/>
        </a:xfrm>
      </p:grpSpPr>
      <p:sp>
        <p:nvSpPr>
          <p:cNvPr id="572" name="Google Shape;572;p35"/>
          <p:cNvSpPr txBox="1">
            <a:spLocks noGrp="1"/>
          </p:cNvSpPr>
          <p:nvPr>
            <p:ph type="title"/>
          </p:nvPr>
        </p:nvSpPr>
        <p:spPr>
          <a:xfrm>
            <a:off x="1143000" y="624895"/>
            <a:ext cx="6858000" cy="345000"/>
          </a:xfrm>
          <a:prstGeom prst="rect">
            <a:avLst/>
          </a:prstGeom>
          <a:noFill/>
          <a:ln>
            <a:noFill/>
          </a:ln>
        </p:spPr>
        <p:txBody>
          <a:bodyPr spcFirstLastPara="1" wrap="square" lIns="91425" tIns="91425" rIns="91425" bIns="91425" anchor="b" anchorCtr="0">
            <a:noAutofit/>
          </a:bodyPr>
          <a:lstStyle/>
          <a:p>
            <a:r>
              <a:rPr lang="en" sz="2800" dirty="0">
                <a:solidFill>
                  <a:schemeClr val="tx1"/>
                </a:solidFill>
              </a:rPr>
              <a:t>The Modern Teams</a:t>
            </a:r>
            <a:endParaRPr sz="2800" dirty="0">
              <a:solidFill>
                <a:schemeClr val="tx1"/>
              </a:solidFill>
            </a:endParaRPr>
          </a:p>
        </p:txBody>
      </p:sp>
      <p:sp>
        <p:nvSpPr>
          <p:cNvPr id="574" name="Google Shape;574;p35"/>
          <p:cNvSpPr txBox="1">
            <a:spLocks noGrp="1"/>
          </p:cNvSpPr>
          <p:nvPr>
            <p:ph type="sldNum" idx="12"/>
          </p:nvPr>
        </p:nvSpPr>
        <p:spPr>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200"/>
              <a:buNone/>
            </a:pPr>
            <a:fld id="{00000000-1234-1234-1234-123412341234}" type="slidenum">
              <a:rPr lang="en"/>
              <a:t>37</a:t>
            </a:fld>
            <a:endParaRPr/>
          </a:p>
        </p:txBody>
      </p:sp>
      <p:sp>
        <p:nvSpPr>
          <p:cNvPr id="573" name="Google Shape;573;p35"/>
          <p:cNvSpPr txBox="1"/>
          <p:nvPr/>
        </p:nvSpPr>
        <p:spPr>
          <a:xfrm>
            <a:off x="2072834" y="2021449"/>
            <a:ext cx="5668569" cy="2497156"/>
          </a:xfrm>
          <a:prstGeom prst="rect">
            <a:avLst/>
          </a:prstGeom>
          <a:noFill/>
          <a:ln>
            <a:noFill/>
          </a:ln>
        </p:spPr>
        <p:txBody>
          <a:bodyPr spcFirstLastPara="1" wrap="square" lIns="91425" tIns="91425" rIns="91425" bIns="91425" anchor="t" anchorCtr="0">
            <a:noAutofit/>
          </a:bodyPr>
          <a:lstStyle/>
          <a:p>
            <a:pPr marL="457200" lvl="4" indent="-355600">
              <a:lnSpc>
                <a:spcPct val="115000"/>
              </a:lnSpc>
              <a:spcBef>
                <a:spcPts val="600"/>
              </a:spcBef>
              <a:buClrTx/>
              <a:buSzPct val="100000"/>
              <a:buFont typeface="Arial" panose="020B0604020202020204" pitchFamily="34" charset="0"/>
              <a:buChar char="•"/>
            </a:pPr>
            <a:r>
              <a:rPr lang="en" sz="2800" b="1" dirty="0">
                <a:solidFill>
                  <a:schemeClr val="tx1"/>
                </a:solidFill>
                <a:latin typeface="Quicksand" panose="020B0604020202020204" charset="0"/>
                <a:sym typeface="Quicksand"/>
              </a:rPr>
              <a:t>“Self-managed teams”</a:t>
            </a:r>
            <a:endParaRPr sz="2800" b="1" dirty="0">
              <a:solidFill>
                <a:schemeClr val="tx1"/>
              </a:solidFill>
              <a:latin typeface="Quicksand" panose="020B0604020202020204" charset="0"/>
              <a:sym typeface="Quicksand"/>
            </a:endParaRPr>
          </a:p>
          <a:p>
            <a:pPr marL="457200" lvl="1" indent="-355600">
              <a:lnSpc>
                <a:spcPct val="115000"/>
              </a:lnSpc>
              <a:buClrTx/>
              <a:buSzPct val="100000"/>
              <a:buFont typeface="Arial" panose="020B0604020202020204" pitchFamily="34" charset="0"/>
              <a:buChar char="•"/>
            </a:pPr>
            <a:r>
              <a:rPr lang="en" sz="2800" b="1" dirty="0">
                <a:solidFill>
                  <a:schemeClr val="tx1"/>
                </a:solidFill>
                <a:latin typeface="Quicksand" panose="020B0604020202020204" charset="0"/>
                <a:sym typeface="Quicksand"/>
              </a:rPr>
              <a:t>"Self-organizing teams”</a:t>
            </a:r>
            <a:endParaRPr sz="2800" b="1" dirty="0">
              <a:solidFill>
                <a:schemeClr val="tx1"/>
              </a:solidFill>
              <a:latin typeface="Quicksand" panose="020B0604020202020204" charset="0"/>
              <a:sym typeface="Quicksand"/>
            </a:endParaRPr>
          </a:p>
          <a:p>
            <a:pPr marL="457200" lvl="1" indent="-355600">
              <a:lnSpc>
                <a:spcPct val="115000"/>
              </a:lnSpc>
              <a:buClrTx/>
              <a:buSzPct val="100000"/>
              <a:buFont typeface="Arial" panose="020B0604020202020204" pitchFamily="34" charset="0"/>
              <a:buChar char="•"/>
            </a:pPr>
            <a:r>
              <a:rPr lang="en" sz="2800" b="1" dirty="0">
                <a:solidFill>
                  <a:schemeClr val="tx1"/>
                </a:solidFill>
                <a:latin typeface="Quicksand" panose="020B0604020202020204" charset="0"/>
                <a:sym typeface="Quicksand"/>
              </a:rPr>
              <a:t>"Dispersed Virtual teams”.</a:t>
            </a:r>
            <a:endParaRPr sz="2800" b="1" i="0" u="none" strike="noStrike" cap="none" dirty="0">
              <a:solidFill>
                <a:schemeClr val="tx1"/>
              </a:solidFill>
              <a:latin typeface="Quicksand" panose="020B0604020202020204" charset="0"/>
              <a:ea typeface="Quicksand"/>
              <a:cs typeface="Quicksand"/>
              <a:sym typeface="Quicksand"/>
            </a:endParaRPr>
          </a:p>
        </p:txBody>
      </p:sp>
      <p:sp>
        <p:nvSpPr>
          <p:cNvPr id="6" name="TextBox 5">
            <a:extLst>
              <a:ext uri="{FF2B5EF4-FFF2-40B4-BE49-F238E27FC236}">
                <a16:creationId xmlns:a16="http://schemas.microsoft.com/office/drawing/2014/main" id="{BD25BB5C-3DE1-4335-8D6C-85670A7B86AD}"/>
              </a:ext>
            </a:extLst>
          </p:cNvPr>
          <p:cNvSpPr txBox="1"/>
          <p:nvPr/>
        </p:nvSpPr>
        <p:spPr>
          <a:xfrm>
            <a:off x="858026" y="1109027"/>
            <a:ext cx="6023996" cy="77328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indent="0">
              <a:lnSpc>
                <a:spcPct val="115000"/>
              </a:lnSpc>
              <a:spcBef>
                <a:spcPts val="600"/>
              </a:spcBef>
              <a:buSzPts val="2000"/>
              <a:buNone/>
              <a:defRPr sz="2000">
                <a:solidFill>
                  <a:srgbClr val="FFFFFF"/>
                </a:solidFill>
                <a:latin typeface="Quicksand"/>
                <a:ea typeface="Quicksand"/>
                <a:cs typeface="Quicksand"/>
              </a:defRPr>
            </a:lvl1pPr>
            <a:lvl2pPr marL="457200" indent="-355600">
              <a:lnSpc>
                <a:spcPct val="115000"/>
              </a:lnSpc>
              <a:buClr>
                <a:srgbClr val="FFFFFF"/>
              </a:buClr>
              <a:buSzPts val="2000"/>
              <a:buFont typeface="Quicksand"/>
              <a:buChar char="★"/>
              <a:defRPr sz="2000">
                <a:solidFill>
                  <a:srgbClr val="FFFFFF"/>
                </a:solidFill>
                <a:latin typeface="Quicksand"/>
                <a:ea typeface="Quicksand"/>
                <a:cs typeface="Quicksand"/>
              </a:defRPr>
            </a:lvl2pPr>
            <a:lvl5pPr marL="457200" indent="-355600">
              <a:lnSpc>
                <a:spcPct val="115000"/>
              </a:lnSpc>
              <a:spcBef>
                <a:spcPts val="600"/>
              </a:spcBef>
              <a:buClr>
                <a:srgbClr val="FFFFFF"/>
              </a:buClr>
              <a:buSzPts val="2000"/>
              <a:buFont typeface="Quicksand"/>
              <a:buChar char="★"/>
              <a:defRPr sz="2000">
                <a:solidFill>
                  <a:srgbClr val="FFFFFF"/>
                </a:solidFill>
                <a:latin typeface="Quicksand"/>
                <a:ea typeface="Quicksand"/>
                <a:cs typeface="Quicksand"/>
              </a:defRPr>
            </a:lvl5pPr>
          </a:lstStyle>
          <a:p>
            <a:r>
              <a:rPr lang="en-US" sz="2400" dirty="0">
                <a:solidFill>
                  <a:schemeClr val="tx1"/>
                </a:solidFill>
                <a:sym typeface="Quicksand"/>
              </a:rPr>
              <a:t>03 other important types of team:</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53218F0F-DB04-4FBB-B3BC-6FED398ED68C}"/>
              </a:ext>
            </a:extLst>
          </p:cNvPr>
          <p:cNvGraphicFramePr>
            <a:graphicFrameLocks noGrp="1"/>
          </p:cNvGraphicFramePr>
          <p:nvPr>
            <p:extLst>
              <p:ext uri="{D42A27DB-BD31-4B8C-83A1-F6EECF244321}">
                <p14:modId xmlns:p14="http://schemas.microsoft.com/office/powerpoint/2010/main" val="81912856"/>
              </p:ext>
            </p:extLst>
          </p:nvPr>
        </p:nvGraphicFramePr>
        <p:xfrm>
          <a:off x="845049" y="1167862"/>
          <a:ext cx="7856855" cy="3668327"/>
        </p:xfrm>
        <a:graphic>
          <a:graphicData uri="http://schemas.openxmlformats.org/drawingml/2006/table">
            <a:tbl>
              <a:tblPr>
                <a:tableStyleId>{5940675A-B579-460E-94D1-54222C63F5DA}</a:tableStyleId>
              </a:tblPr>
              <a:tblGrid>
                <a:gridCol w="3841115">
                  <a:extLst>
                    <a:ext uri="{9D8B030D-6E8A-4147-A177-3AD203B41FA5}">
                      <a16:colId xmlns:a16="http://schemas.microsoft.com/office/drawing/2014/main" val="2402358276"/>
                    </a:ext>
                  </a:extLst>
                </a:gridCol>
                <a:gridCol w="4015740">
                  <a:extLst>
                    <a:ext uri="{9D8B030D-6E8A-4147-A177-3AD203B41FA5}">
                      <a16:colId xmlns:a16="http://schemas.microsoft.com/office/drawing/2014/main" val="3389615581"/>
                    </a:ext>
                  </a:extLst>
                </a:gridCol>
              </a:tblGrid>
              <a:tr h="463205">
                <a:tc>
                  <a:txBody>
                    <a:bodyPr/>
                    <a:lstStyle/>
                    <a:p>
                      <a:pPr marL="0" indent="0" algn="ctr" fontAlgn="t">
                        <a:buClr>
                          <a:schemeClr val="bg1"/>
                        </a:buClr>
                        <a:buFont typeface="Arial" panose="020B0604020202020204" pitchFamily="34" charset="0"/>
                        <a:buNone/>
                      </a:pPr>
                      <a:r>
                        <a:rPr lang="en-US" sz="1800" b="1" dirty="0">
                          <a:solidFill>
                            <a:schemeClr val="bg2">
                              <a:lumMod val="50000"/>
                            </a:schemeClr>
                          </a:solidFill>
                          <a:effectLst>
                            <a:outerShdw blurRad="38100" dist="38100" dir="2700000" algn="tl">
                              <a:srgbClr val="000000">
                                <a:alpha val="43137"/>
                              </a:srgbClr>
                            </a:outerShdw>
                          </a:effectLst>
                        </a:rPr>
                        <a:t>Self-managed team</a:t>
                      </a:r>
                      <a:endParaRPr lang="en-US" sz="1800" b="1" i="0" dirty="0">
                        <a:solidFill>
                          <a:schemeClr val="bg2">
                            <a:lumMod val="50000"/>
                          </a:schemeClr>
                        </a:solidFill>
                        <a:effectLst>
                          <a:outerShdw blurRad="38100" dist="38100" dir="2700000" algn="tl">
                            <a:srgbClr val="000000">
                              <a:alpha val="43137"/>
                            </a:srgbClr>
                          </a:outerShdw>
                        </a:effectLst>
                      </a:endParaRPr>
                    </a:p>
                  </a:txBody>
                  <a:tcPr marL="68801" marR="45867" marT="45867" marB="41280" anchor="ctr"/>
                </a:tc>
                <a:tc>
                  <a:txBody>
                    <a:bodyPr/>
                    <a:lstStyle/>
                    <a:p>
                      <a:pPr marL="0" indent="0" algn="ctr" fontAlgn="t">
                        <a:buClr>
                          <a:schemeClr val="bg1"/>
                        </a:buClr>
                        <a:buFont typeface="Arial" panose="020B0604020202020204" pitchFamily="34" charset="0"/>
                        <a:buNone/>
                      </a:pPr>
                      <a:r>
                        <a:rPr lang="en-US" sz="1800" b="1" dirty="0">
                          <a:solidFill>
                            <a:srgbClr val="C00000"/>
                          </a:solidFill>
                          <a:effectLst>
                            <a:outerShdw blurRad="38100" dist="38100" dir="2700000" algn="tl">
                              <a:srgbClr val="000000">
                                <a:alpha val="43137"/>
                              </a:srgbClr>
                            </a:outerShdw>
                          </a:effectLst>
                        </a:rPr>
                        <a:t>Self-organizing team</a:t>
                      </a:r>
                      <a:endParaRPr lang="en-US" sz="1800" b="1" i="0" dirty="0">
                        <a:solidFill>
                          <a:srgbClr val="C00000"/>
                        </a:solidFill>
                        <a:effectLst>
                          <a:outerShdw blurRad="38100" dist="38100" dir="2700000" algn="tl">
                            <a:srgbClr val="000000">
                              <a:alpha val="43137"/>
                            </a:srgbClr>
                          </a:outerShdw>
                        </a:effectLst>
                      </a:endParaRPr>
                    </a:p>
                  </a:txBody>
                  <a:tcPr marL="45867" marR="68801" marT="45867" marB="41280" anchor="ctr"/>
                </a:tc>
                <a:extLst>
                  <a:ext uri="{0D108BD9-81ED-4DB2-BD59-A6C34878D82A}">
                    <a16:rowId xmlns:a16="http://schemas.microsoft.com/office/drawing/2014/main" val="1133333208"/>
                  </a:ext>
                </a:extLst>
              </a:tr>
              <a:tr h="553437">
                <a:tc>
                  <a:txBody>
                    <a:bodyPr/>
                    <a:lstStyle/>
                    <a:p>
                      <a:pPr marL="182880" lvl="2" indent="0" algn="l" fontAlgn="t">
                        <a:buClr>
                          <a:schemeClr val="bg1"/>
                        </a:buClr>
                        <a:buFontTx/>
                        <a:buNone/>
                      </a:pPr>
                      <a:r>
                        <a:rPr lang="en-US" sz="1600" dirty="0">
                          <a:solidFill>
                            <a:schemeClr val="bg2">
                              <a:lumMod val="50000"/>
                            </a:schemeClr>
                          </a:solidFill>
                          <a:effectLst>
                            <a:outerShdw blurRad="38100" dist="38100" dir="2700000" algn="tl">
                              <a:srgbClr val="000000">
                                <a:alpha val="43137"/>
                              </a:srgbClr>
                            </a:outerShdw>
                          </a:effectLst>
                        </a:rPr>
                        <a:t>Usually part of the formal reporting structure</a:t>
                      </a:r>
                    </a:p>
                  </a:txBody>
                  <a:tcPr marL="68801" marR="45867" marT="45867" marB="41280" anchor="ctr"/>
                </a:tc>
                <a:tc>
                  <a:txBody>
                    <a:bodyPr/>
                    <a:lstStyle/>
                    <a:p>
                      <a:pPr marL="182880" lvl="1" indent="0" algn="l" fontAlgn="t">
                        <a:buClr>
                          <a:schemeClr val="bg1"/>
                        </a:buClr>
                        <a:buFontTx/>
                        <a:buNone/>
                      </a:pPr>
                      <a:r>
                        <a:rPr lang="en-US" sz="1600" dirty="0">
                          <a:solidFill>
                            <a:srgbClr val="C00000"/>
                          </a:solidFill>
                          <a:effectLst>
                            <a:outerShdw blurRad="38100" dist="38100" dir="2700000" algn="tl">
                              <a:srgbClr val="000000">
                                <a:alpha val="43137"/>
                              </a:srgbClr>
                            </a:outerShdw>
                          </a:effectLst>
                        </a:rPr>
                        <a:t>Usually outside the formal reporting structure</a:t>
                      </a:r>
                    </a:p>
                  </a:txBody>
                  <a:tcPr marL="45867" marR="68801" marT="45867" marB="41280" anchor="ctr"/>
                </a:tc>
                <a:extLst>
                  <a:ext uri="{0D108BD9-81ED-4DB2-BD59-A6C34878D82A}">
                    <a16:rowId xmlns:a16="http://schemas.microsoft.com/office/drawing/2014/main" val="1988300744"/>
                  </a:ext>
                </a:extLst>
              </a:tr>
              <a:tr h="553437">
                <a:tc>
                  <a:txBody>
                    <a:bodyPr/>
                    <a:lstStyle/>
                    <a:p>
                      <a:pPr marL="182880" lvl="2" indent="0" algn="l" fontAlgn="t">
                        <a:buClr>
                          <a:schemeClr val="bg1"/>
                        </a:buClr>
                        <a:buFontTx/>
                        <a:buNone/>
                      </a:pPr>
                      <a:r>
                        <a:rPr lang="en-US" sz="1600" dirty="0">
                          <a:solidFill>
                            <a:schemeClr val="bg2">
                              <a:lumMod val="50000"/>
                            </a:schemeClr>
                          </a:solidFill>
                          <a:effectLst>
                            <a:outerShdw blurRad="38100" dist="38100" dir="2700000" algn="tl">
                              <a:srgbClr val="000000">
                                <a:alpha val="43137"/>
                              </a:srgbClr>
                            </a:outerShdw>
                          </a:effectLst>
                        </a:rPr>
                        <a:t>Members usually selected by management</a:t>
                      </a:r>
                    </a:p>
                  </a:txBody>
                  <a:tcPr marL="68801" marR="45867" marT="45867" marB="41280" anchor="ctr"/>
                </a:tc>
                <a:tc>
                  <a:txBody>
                    <a:bodyPr/>
                    <a:lstStyle/>
                    <a:p>
                      <a:pPr marL="182880" lvl="1" indent="0" algn="l" fontAlgn="t">
                        <a:buClr>
                          <a:schemeClr val="bg1"/>
                        </a:buClr>
                        <a:buFontTx/>
                        <a:buNone/>
                      </a:pPr>
                      <a:r>
                        <a:rPr lang="en-US" sz="1600" dirty="0">
                          <a:solidFill>
                            <a:srgbClr val="C00000"/>
                          </a:solidFill>
                          <a:effectLst>
                            <a:outerShdw blurRad="38100" dist="38100" dir="2700000" algn="tl">
                              <a:srgbClr val="000000">
                                <a:alpha val="43137"/>
                              </a:srgbClr>
                            </a:outerShdw>
                          </a:effectLst>
                        </a:rPr>
                        <a:t>Members usually self-selected volunteers</a:t>
                      </a:r>
                    </a:p>
                  </a:txBody>
                  <a:tcPr marL="45867" marR="68801" marT="45867" marB="41280" anchor="ctr"/>
                </a:tc>
                <a:extLst>
                  <a:ext uri="{0D108BD9-81ED-4DB2-BD59-A6C34878D82A}">
                    <a16:rowId xmlns:a16="http://schemas.microsoft.com/office/drawing/2014/main" val="172235723"/>
                  </a:ext>
                </a:extLst>
              </a:tr>
              <a:tr h="318671">
                <a:tc>
                  <a:txBody>
                    <a:bodyPr/>
                    <a:lstStyle/>
                    <a:p>
                      <a:pPr marL="182880" lvl="2" indent="0" algn="l" fontAlgn="t">
                        <a:buClr>
                          <a:schemeClr val="bg1"/>
                        </a:buClr>
                        <a:buFontTx/>
                        <a:buNone/>
                      </a:pPr>
                      <a:r>
                        <a:rPr lang="en-US" sz="1600" dirty="0">
                          <a:solidFill>
                            <a:schemeClr val="bg2">
                              <a:lumMod val="50000"/>
                            </a:schemeClr>
                          </a:solidFill>
                          <a:effectLst>
                            <a:outerShdw blurRad="38100" dist="38100" dir="2700000" algn="tl">
                              <a:srgbClr val="000000">
                                <a:alpha val="43137"/>
                              </a:srgbClr>
                            </a:outerShdw>
                          </a:effectLst>
                        </a:rPr>
                        <a:t>Informal style of working</a:t>
                      </a:r>
                    </a:p>
                  </a:txBody>
                  <a:tcPr marL="68801" marR="45867" marT="45867" marB="41280" anchor="ctr"/>
                </a:tc>
                <a:tc>
                  <a:txBody>
                    <a:bodyPr/>
                    <a:lstStyle/>
                    <a:p>
                      <a:pPr marL="182880" lvl="1" indent="0" algn="l" fontAlgn="t">
                        <a:buClr>
                          <a:schemeClr val="bg1"/>
                        </a:buClr>
                        <a:buFontTx/>
                        <a:buNone/>
                      </a:pPr>
                      <a:r>
                        <a:rPr lang="en-US" sz="1600" dirty="0">
                          <a:solidFill>
                            <a:srgbClr val="C00000"/>
                          </a:solidFill>
                          <a:effectLst>
                            <a:outerShdw blurRad="38100" dist="38100" dir="2700000" algn="tl">
                              <a:srgbClr val="000000">
                                <a:alpha val="43137"/>
                              </a:srgbClr>
                            </a:outerShdw>
                          </a:effectLst>
                        </a:rPr>
                        <a:t>Informal style of working</a:t>
                      </a:r>
                    </a:p>
                  </a:txBody>
                  <a:tcPr marL="45867" marR="68801" marT="45867" marB="41280" anchor="ctr"/>
                </a:tc>
                <a:extLst>
                  <a:ext uri="{0D108BD9-81ED-4DB2-BD59-A6C34878D82A}">
                    <a16:rowId xmlns:a16="http://schemas.microsoft.com/office/drawing/2014/main" val="677068934"/>
                  </a:ext>
                </a:extLst>
              </a:tr>
              <a:tr h="553437">
                <a:tc>
                  <a:txBody>
                    <a:bodyPr/>
                    <a:lstStyle/>
                    <a:p>
                      <a:pPr marL="182880" lvl="2" indent="0" algn="l" fontAlgn="t">
                        <a:buClr>
                          <a:schemeClr val="bg1"/>
                        </a:buClr>
                        <a:buFontTx/>
                        <a:buNone/>
                      </a:pPr>
                      <a:r>
                        <a:rPr lang="en-US" sz="1600" dirty="0">
                          <a:solidFill>
                            <a:schemeClr val="bg2">
                              <a:lumMod val="50000"/>
                            </a:schemeClr>
                          </a:solidFill>
                          <a:effectLst>
                            <a:outerShdw blurRad="38100" dist="38100" dir="2700000" algn="tl">
                              <a:srgbClr val="000000">
                                <a:alpha val="43137"/>
                              </a:srgbClr>
                            </a:outerShdw>
                          </a:effectLst>
                        </a:rPr>
                        <a:t>Indirectly controlled by senior management</a:t>
                      </a:r>
                    </a:p>
                  </a:txBody>
                  <a:tcPr marL="68801" marR="45867" marT="45867" marB="41280" anchor="ctr"/>
                </a:tc>
                <a:tc>
                  <a:txBody>
                    <a:bodyPr/>
                    <a:lstStyle/>
                    <a:p>
                      <a:pPr marL="182880" lvl="1" indent="0" algn="l" fontAlgn="t">
                        <a:buClr>
                          <a:schemeClr val="bg1"/>
                        </a:buClr>
                        <a:buFontTx/>
                        <a:buNone/>
                      </a:pPr>
                      <a:r>
                        <a:rPr lang="en-US" sz="1600" dirty="0">
                          <a:solidFill>
                            <a:srgbClr val="C00000"/>
                          </a:solidFill>
                          <a:effectLst>
                            <a:outerShdw blurRad="38100" dist="38100" dir="2700000" algn="tl">
                              <a:srgbClr val="000000">
                                <a:alpha val="43137"/>
                              </a:srgbClr>
                            </a:outerShdw>
                          </a:effectLst>
                        </a:rPr>
                        <a:t>Senior management influences only the team's boundaries</a:t>
                      </a:r>
                    </a:p>
                  </a:txBody>
                  <a:tcPr marL="45867" marR="68801" marT="45867" marB="41280" anchor="ctr"/>
                </a:tc>
                <a:extLst>
                  <a:ext uri="{0D108BD9-81ED-4DB2-BD59-A6C34878D82A}">
                    <a16:rowId xmlns:a16="http://schemas.microsoft.com/office/drawing/2014/main" val="3473188523"/>
                  </a:ext>
                </a:extLst>
              </a:tr>
              <a:tr h="553437">
                <a:tc>
                  <a:txBody>
                    <a:bodyPr/>
                    <a:lstStyle/>
                    <a:p>
                      <a:pPr marL="182880" lvl="2" indent="0" algn="l" fontAlgn="t">
                        <a:buClr>
                          <a:schemeClr val="bg1"/>
                        </a:buClr>
                        <a:buFontTx/>
                        <a:buNone/>
                      </a:pPr>
                      <a:r>
                        <a:rPr lang="en-US" sz="1600" dirty="0">
                          <a:solidFill>
                            <a:schemeClr val="bg2">
                              <a:lumMod val="50000"/>
                            </a:schemeClr>
                          </a:solidFill>
                          <a:effectLst>
                            <a:outerShdw blurRad="38100" dist="38100" dir="2700000" algn="tl">
                              <a:srgbClr val="000000">
                                <a:alpha val="43137"/>
                              </a:srgbClr>
                            </a:outerShdw>
                          </a:effectLst>
                        </a:rPr>
                        <a:t>Usually a permanent leader, but may change</a:t>
                      </a:r>
                    </a:p>
                  </a:txBody>
                  <a:tcPr marL="68801" marR="45867" marT="45867" marB="41280" anchor="ctr"/>
                </a:tc>
                <a:tc>
                  <a:txBody>
                    <a:bodyPr/>
                    <a:lstStyle/>
                    <a:p>
                      <a:pPr marL="182880" lvl="1" indent="0" algn="l" fontAlgn="t">
                        <a:buClr>
                          <a:schemeClr val="bg1"/>
                        </a:buClr>
                        <a:buFontTx/>
                        <a:buNone/>
                      </a:pPr>
                      <a:r>
                        <a:rPr lang="en-US" sz="1600" dirty="0">
                          <a:solidFill>
                            <a:srgbClr val="C00000"/>
                          </a:solidFill>
                          <a:effectLst>
                            <a:outerShdw blurRad="38100" dist="38100" dir="2700000" algn="tl">
                              <a:srgbClr val="000000">
                                <a:alpha val="43137"/>
                              </a:srgbClr>
                            </a:outerShdw>
                          </a:effectLst>
                        </a:rPr>
                        <a:t>Leadership variable – perhaps one, perhaps changing, perhaps shared</a:t>
                      </a:r>
                    </a:p>
                  </a:txBody>
                  <a:tcPr marL="45867" marR="68801" marT="45867" marB="41280" anchor="ctr"/>
                </a:tc>
                <a:extLst>
                  <a:ext uri="{0D108BD9-81ED-4DB2-BD59-A6C34878D82A}">
                    <a16:rowId xmlns:a16="http://schemas.microsoft.com/office/drawing/2014/main" val="3472257893"/>
                  </a:ext>
                </a:extLst>
              </a:tr>
              <a:tr h="553437">
                <a:tc>
                  <a:txBody>
                    <a:bodyPr/>
                    <a:lstStyle/>
                    <a:p>
                      <a:pPr marL="182880" lvl="2" indent="0" algn="l" fontAlgn="t">
                        <a:buClr>
                          <a:schemeClr val="bg1"/>
                        </a:buClr>
                        <a:buFontTx/>
                        <a:buNone/>
                      </a:pPr>
                      <a:r>
                        <a:rPr lang="en-US" sz="1600" dirty="0">
                          <a:solidFill>
                            <a:schemeClr val="bg2">
                              <a:lumMod val="50000"/>
                            </a:schemeClr>
                          </a:solidFill>
                          <a:effectLst>
                            <a:outerShdw blurRad="38100" dist="38100" dir="2700000" algn="tl">
                              <a:srgbClr val="000000">
                                <a:alpha val="43137"/>
                              </a:srgbClr>
                            </a:outerShdw>
                          </a:effectLst>
                        </a:rPr>
                        <a:t>Empowered by senior management</a:t>
                      </a:r>
                    </a:p>
                  </a:txBody>
                  <a:tcPr marL="68801" marR="45867" marT="45867" marB="41280"/>
                </a:tc>
                <a:tc>
                  <a:txBody>
                    <a:bodyPr/>
                    <a:lstStyle/>
                    <a:p>
                      <a:pPr marL="182880" lvl="1" indent="0" algn="l" fontAlgn="t">
                        <a:buClr>
                          <a:schemeClr val="bg1"/>
                        </a:buClr>
                        <a:buFontTx/>
                        <a:buNone/>
                      </a:pPr>
                      <a:r>
                        <a:rPr lang="en-US" sz="1600" dirty="0">
                          <a:solidFill>
                            <a:srgbClr val="C00000"/>
                          </a:solidFill>
                          <a:effectLst>
                            <a:outerShdw blurRad="38100" dist="38100" dir="2700000" algn="tl">
                              <a:srgbClr val="000000">
                                <a:alpha val="43137"/>
                              </a:srgbClr>
                            </a:outerShdw>
                          </a:effectLst>
                        </a:rPr>
                        <a:t>Empowered by the team members and a supportive culture and environment</a:t>
                      </a:r>
                    </a:p>
                  </a:txBody>
                  <a:tcPr marL="45867" marR="68801" marT="45867" marB="41280" anchor="ctr"/>
                </a:tc>
                <a:extLst>
                  <a:ext uri="{0D108BD9-81ED-4DB2-BD59-A6C34878D82A}">
                    <a16:rowId xmlns:a16="http://schemas.microsoft.com/office/drawing/2014/main" val="3972373342"/>
                  </a:ext>
                </a:extLst>
              </a:tr>
            </a:tbl>
          </a:graphicData>
        </a:graphic>
      </p:graphicFrame>
      <p:sp>
        <p:nvSpPr>
          <p:cNvPr id="5" name="TextBox 4">
            <a:extLst>
              <a:ext uri="{FF2B5EF4-FFF2-40B4-BE49-F238E27FC236}">
                <a16:creationId xmlns:a16="http://schemas.microsoft.com/office/drawing/2014/main" id="{82B7153E-4EB0-4874-B340-B2CF3ECF7B04}"/>
              </a:ext>
            </a:extLst>
          </p:cNvPr>
          <p:cNvSpPr txBox="1"/>
          <p:nvPr/>
        </p:nvSpPr>
        <p:spPr>
          <a:xfrm>
            <a:off x="681925" y="364782"/>
            <a:ext cx="8183105" cy="461665"/>
          </a:xfrm>
          <a:prstGeom prst="rect">
            <a:avLst/>
          </a:prstGeom>
          <a:noFill/>
        </p:spPr>
        <p:txBody>
          <a:bodyPr wrap="square">
            <a:spAutoFit/>
          </a:bodyPr>
          <a:lstStyle/>
          <a:p>
            <a:r>
              <a:rPr lang="en-US" sz="2400" b="1" u="none" strike="noStrike" baseline="0" dirty="0">
                <a:solidFill>
                  <a:schemeClr val="tx1"/>
                </a:solidFill>
                <a:latin typeface="Quicksand" panose="020B0604020202020204" charset="0"/>
              </a:rPr>
              <a:t>Comparing Self-managed and Self-Organizing Teams </a:t>
            </a:r>
            <a:endParaRPr lang="en-US" sz="2400" dirty="0">
              <a:solidFill>
                <a:schemeClr val="tx1"/>
              </a:solidFill>
              <a:latin typeface="Quicksand" panose="020B0604020202020204" charset="0"/>
            </a:endParaRPr>
          </a:p>
        </p:txBody>
      </p:sp>
    </p:spTree>
    <p:extLst>
      <p:ext uri="{BB962C8B-B14F-4D97-AF65-F5344CB8AC3E}">
        <p14:creationId xmlns:p14="http://schemas.microsoft.com/office/powerpoint/2010/main" val="2310475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80" name="Google Shape;580;p36"/>
          <p:cNvSpPr txBox="1">
            <a:spLocks noGrp="1"/>
          </p:cNvSpPr>
          <p:nvPr>
            <p:ph type="sldNum" idx="12"/>
          </p:nvPr>
        </p:nvSpPr>
        <p:spPr>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200"/>
              <a:buNone/>
            </a:pPr>
            <a:fld id="{00000000-1234-1234-1234-123412341234}" type="slidenum">
              <a:rPr lang="en">
                <a:solidFill>
                  <a:schemeClr val="bg2">
                    <a:lumMod val="50000"/>
                  </a:schemeClr>
                </a:solidFill>
              </a:rPr>
              <a:t>39</a:t>
            </a:fld>
            <a:endParaRPr>
              <a:solidFill>
                <a:schemeClr val="bg2">
                  <a:lumMod val="50000"/>
                </a:schemeClr>
              </a:solidFill>
            </a:endParaRPr>
          </a:p>
        </p:txBody>
      </p:sp>
      <p:sp>
        <p:nvSpPr>
          <p:cNvPr id="579" name="Google Shape;579;p36"/>
          <p:cNvSpPr txBox="1">
            <a:spLocks noGrp="1"/>
          </p:cNvSpPr>
          <p:nvPr>
            <p:ph type="body" idx="4294967295"/>
          </p:nvPr>
        </p:nvSpPr>
        <p:spPr>
          <a:xfrm>
            <a:off x="0" y="290513"/>
            <a:ext cx="7521575" cy="433387"/>
          </a:xfrm>
          <a:prstGeom prst="rect">
            <a:avLst/>
          </a:prstGeom>
          <a:noFill/>
          <a:ln>
            <a:noFill/>
          </a:ln>
        </p:spPr>
        <p:txBody>
          <a:bodyPr spcFirstLastPara="1" wrap="square" lIns="91425" tIns="91425" rIns="91425" bIns="91425" anchor="t" anchorCtr="0">
            <a:noAutofit/>
          </a:bodyPr>
          <a:lstStyle/>
          <a:p>
            <a:pPr marL="0" indent="0" algn="ctr">
              <a:buNone/>
            </a:pPr>
            <a:r>
              <a:rPr lang="en" sz="2400" b="1" dirty="0">
                <a:solidFill>
                  <a:schemeClr val="bg2">
                    <a:lumMod val="50000"/>
                  </a:schemeClr>
                </a:solidFill>
              </a:rPr>
              <a:t>Why do (only some) teams succeed?</a:t>
            </a:r>
            <a:endParaRPr sz="2400" b="1" dirty="0">
              <a:solidFill>
                <a:schemeClr val="bg2">
                  <a:lumMod val="50000"/>
                </a:schemeClr>
              </a:solidFill>
            </a:endParaRPr>
          </a:p>
        </p:txBody>
      </p:sp>
      <p:pic>
        <p:nvPicPr>
          <p:cNvPr id="2050" name="Picture 2" descr="Described image">
            <a:extLst>
              <a:ext uri="{FF2B5EF4-FFF2-40B4-BE49-F238E27FC236}">
                <a16:creationId xmlns:a16="http://schemas.microsoft.com/office/drawing/2014/main" id="{785C207A-E00C-4DDA-B95D-1DB0E94FF4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889" y="1246473"/>
            <a:ext cx="6856223" cy="341053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4"/>
          <p:cNvSpPr txBox="1">
            <a:spLocks noGrp="1"/>
          </p:cNvSpPr>
          <p:nvPr>
            <p:ph type="ctrTitle"/>
          </p:nvPr>
        </p:nvSpPr>
        <p:spPr>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5000"/>
              <a:buNone/>
            </a:pPr>
            <a:r>
              <a:rPr lang="en-US" dirty="0">
                <a:solidFill>
                  <a:schemeClr val="tx1"/>
                </a:solidFill>
              </a:rPr>
              <a:t>COURSE SYLLABUS</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85"/>
        <p:cNvGrpSpPr/>
        <p:nvPr/>
      </p:nvGrpSpPr>
      <p:grpSpPr>
        <a:xfrm>
          <a:off x="0" y="0"/>
          <a:ext cx="0" cy="0"/>
          <a:chOff x="0" y="0"/>
          <a:chExt cx="0" cy="0"/>
        </a:xfrm>
      </p:grpSpPr>
      <p:sp>
        <p:nvSpPr>
          <p:cNvPr id="587" name="Google Shape;587;p37"/>
          <p:cNvSpPr txBox="1">
            <a:spLocks noGrp="1"/>
          </p:cNvSpPr>
          <p:nvPr>
            <p:ph type="sldNum" idx="12"/>
          </p:nvPr>
        </p:nvSpPr>
        <p:spPr>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200"/>
              <a:buNone/>
            </a:pPr>
            <a:fld id="{00000000-1234-1234-1234-123412341234}" type="slidenum">
              <a:rPr lang="en">
                <a:solidFill>
                  <a:schemeClr val="bg2">
                    <a:lumMod val="50000"/>
                  </a:schemeClr>
                </a:solidFill>
              </a:rPr>
              <a:t>40</a:t>
            </a:fld>
            <a:endParaRPr>
              <a:solidFill>
                <a:schemeClr val="bg2">
                  <a:lumMod val="50000"/>
                </a:schemeClr>
              </a:solidFill>
            </a:endParaRPr>
          </a:p>
        </p:txBody>
      </p:sp>
      <p:sp>
        <p:nvSpPr>
          <p:cNvPr id="586" name="Google Shape;586;p37"/>
          <p:cNvSpPr txBox="1">
            <a:spLocks noGrp="1"/>
          </p:cNvSpPr>
          <p:nvPr>
            <p:ph type="body" idx="4294967295"/>
          </p:nvPr>
        </p:nvSpPr>
        <p:spPr>
          <a:xfrm>
            <a:off x="1460500" y="4125913"/>
            <a:ext cx="7683500" cy="433387"/>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360"/>
              </a:spcBef>
              <a:spcAft>
                <a:spcPts val="0"/>
              </a:spcAft>
              <a:buSzPts val="1800"/>
              <a:buNone/>
            </a:pPr>
            <a:r>
              <a:rPr lang="en" sz="1800" b="1" dirty="0">
                <a:solidFill>
                  <a:schemeClr val="bg2">
                    <a:lumMod val="50000"/>
                  </a:schemeClr>
                </a:solidFill>
              </a:rPr>
              <a:t>Systems map showing components influencing team effectiveness</a:t>
            </a:r>
            <a:endParaRPr sz="1800" b="1" dirty="0">
              <a:solidFill>
                <a:schemeClr val="bg2">
                  <a:lumMod val="50000"/>
                </a:schemeClr>
              </a:solidFill>
            </a:endParaRPr>
          </a:p>
        </p:txBody>
      </p:sp>
      <p:pic>
        <p:nvPicPr>
          <p:cNvPr id="588" name="Google Shape;588;p37"/>
          <p:cNvPicPr preferRelativeResize="0"/>
          <p:nvPr/>
        </p:nvPicPr>
        <p:blipFill rotWithShape="1">
          <a:blip r:embed="rId3">
            <a:alphaModFix/>
          </a:blip>
          <a:srcRect/>
          <a:stretch/>
        </p:blipFill>
        <p:spPr>
          <a:xfrm>
            <a:off x="934979" y="388214"/>
            <a:ext cx="7355551" cy="3543387"/>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43"/>
        <p:cNvGrpSpPr/>
        <p:nvPr/>
      </p:nvGrpSpPr>
      <p:grpSpPr>
        <a:xfrm>
          <a:off x="0" y="0"/>
          <a:ext cx="0" cy="0"/>
          <a:chOff x="0" y="0"/>
          <a:chExt cx="0" cy="0"/>
        </a:xfrm>
      </p:grpSpPr>
      <p:sp>
        <p:nvSpPr>
          <p:cNvPr id="745" name="Google Shape;745;p54"/>
          <p:cNvSpPr txBox="1">
            <a:spLocks noGrp="1"/>
          </p:cNvSpPr>
          <p:nvPr>
            <p:ph type="sldNum" idx="12"/>
          </p:nvPr>
        </p:nvSpPr>
        <p:spPr>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200"/>
              <a:buNone/>
            </a:pPr>
            <a:fld id="{00000000-1234-1234-1234-123412341234}" type="slidenum">
              <a:rPr lang="en">
                <a:solidFill>
                  <a:srgbClr val="2E3037"/>
                </a:solidFill>
              </a:rPr>
              <a:t>41</a:t>
            </a:fld>
            <a:endParaRPr>
              <a:solidFill>
                <a:srgbClr val="2E3037"/>
              </a:solidFill>
            </a:endParaRPr>
          </a:p>
        </p:txBody>
      </p:sp>
      <p:sp>
        <p:nvSpPr>
          <p:cNvPr id="744" name="Google Shape;744;p54"/>
          <p:cNvSpPr txBox="1">
            <a:spLocks noGrp="1"/>
          </p:cNvSpPr>
          <p:nvPr>
            <p:ph type="body" idx="4294967295"/>
          </p:nvPr>
        </p:nvSpPr>
        <p:spPr>
          <a:xfrm>
            <a:off x="0" y="2057400"/>
            <a:ext cx="2652713" cy="800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600"/>
              </a:spcBef>
              <a:spcAft>
                <a:spcPts val="0"/>
              </a:spcAft>
              <a:buSzPts val="2400"/>
              <a:buNone/>
            </a:pPr>
            <a:r>
              <a:rPr lang="en" sz="6000" b="1" dirty="0">
                <a:solidFill>
                  <a:schemeClr val="lt2"/>
                </a:solidFill>
                <a:effectLst>
                  <a:outerShdw blurRad="38100" dist="38100" dir="2700000" algn="tl">
                    <a:srgbClr val="000000">
                      <a:alpha val="43137"/>
                    </a:srgbClr>
                  </a:outerShdw>
                </a:effectLst>
              </a:rPr>
              <a:t>Q&amp;A</a:t>
            </a:r>
            <a:endParaRPr sz="6000" b="1" dirty="0">
              <a:solidFill>
                <a:schemeClr val="lt2"/>
              </a:solidFill>
              <a:effectLst>
                <a:outerShdw blurRad="38100" dist="38100" dir="2700000" algn="tl">
                  <a:srgbClr val="000000">
                    <a:alpha val="43137"/>
                  </a:srgbClr>
                </a:outerShdw>
              </a:effectLst>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5"/>
          <p:cNvSpPr txBox="1">
            <a:spLocks noGrp="1"/>
          </p:cNvSpPr>
          <p:nvPr>
            <p:ph type="title"/>
          </p:nvPr>
        </p:nvSpPr>
        <p:spPr>
          <a:xfrm>
            <a:off x="1143000" y="614990"/>
            <a:ext cx="6858000" cy="3450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1800"/>
              <a:buNone/>
            </a:pPr>
            <a:r>
              <a:rPr lang="en" sz="2400" dirty="0">
                <a:solidFill>
                  <a:schemeClr val="tx1"/>
                </a:solidFill>
                <a:latin typeface="+mn-lt"/>
                <a:cs typeface="Times New Roman" panose="02020603050405020304" pitchFamily="18" charset="0"/>
              </a:rPr>
              <a:t>SYLLABUS</a:t>
            </a:r>
            <a:endParaRPr sz="2400" dirty="0">
              <a:solidFill>
                <a:schemeClr val="tx1"/>
              </a:solidFill>
              <a:latin typeface="+mn-lt"/>
              <a:cs typeface="Times New Roman" panose="02020603050405020304" pitchFamily="18" charset="0"/>
            </a:endParaRPr>
          </a:p>
        </p:txBody>
      </p:sp>
      <p:sp>
        <p:nvSpPr>
          <p:cNvPr id="133" name="Google Shape;133;p5"/>
          <p:cNvSpPr txBox="1">
            <a:spLocks noGrp="1"/>
          </p:cNvSpPr>
          <p:nvPr>
            <p:ph type="sldNum" idx="12"/>
          </p:nvPr>
        </p:nvSpPr>
        <p:spPr>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200"/>
              <a:buNone/>
            </a:pPr>
            <a:fld id="{00000000-1234-1234-1234-123412341234}" type="slidenum">
              <a:rPr lang="en">
                <a:solidFill>
                  <a:schemeClr val="tx1"/>
                </a:solidFill>
                <a:latin typeface="+mn-lt"/>
                <a:cs typeface="Times New Roman" panose="02020603050405020304" pitchFamily="18" charset="0"/>
              </a:rPr>
              <a:t>5</a:t>
            </a:fld>
            <a:endParaRPr>
              <a:solidFill>
                <a:schemeClr val="tx1"/>
              </a:solidFill>
              <a:latin typeface="+mn-lt"/>
              <a:cs typeface="Times New Roman" panose="02020603050405020304" pitchFamily="18" charset="0"/>
            </a:endParaRPr>
          </a:p>
        </p:txBody>
      </p:sp>
      <p:sp>
        <p:nvSpPr>
          <p:cNvPr id="132" name="Google Shape;132;p5"/>
          <p:cNvSpPr txBox="1"/>
          <p:nvPr/>
        </p:nvSpPr>
        <p:spPr>
          <a:xfrm>
            <a:off x="1665157" y="1036448"/>
            <a:ext cx="6025963" cy="2772900"/>
          </a:xfrm>
          <a:prstGeom prst="rect">
            <a:avLst/>
          </a:prstGeom>
          <a:noFill/>
          <a:ln>
            <a:noFill/>
          </a:ln>
        </p:spPr>
        <p:txBody>
          <a:bodyPr spcFirstLastPara="1" wrap="square" lIns="91425" tIns="91425" rIns="91425" bIns="91425" anchor="t" anchorCtr="0">
            <a:noAutofit/>
          </a:bodyPr>
          <a:lstStyle/>
          <a:p>
            <a:pPr marL="0" marR="0" lvl="0" indent="0" algn="just" rtl="0">
              <a:lnSpc>
                <a:spcPct val="150000"/>
              </a:lnSpc>
              <a:spcBef>
                <a:spcPts val="600"/>
              </a:spcBef>
              <a:spcAft>
                <a:spcPts val="0"/>
              </a:spcAft>
              <a:buClr>
                <a:srgbClr val="000000"/>
              </a:buClr>
              <a:buSzPts val="1200"/>
              <a:buFont typeface="Arial"/>
              <a:buNone/>
            </a:pPr>
            <a:r>
              <a:rPr lang="en" sz="2400" b="1" i="0" u="none" strike="noStrike" cap="none" dirty="0">
                <a:solidFill>
                  <a:schemeClr val="tx1"/>
                </a:solidFill>
                <a:latin typeface="+mn-lt"/>
                <a:ea typeface="Quicksand"/>
                <a:cs typeface="Times New Roman" panose="02020603050405020304" pitchFamily="18" charset="0"/>
                <a:sym typeface="Quicksand"/>
              </a:rPr>
              <a:t>COURSE DESCRIPTION</a:t>
            </a:r>
            <a:endParaRPr sz="2400" b="0" i="0" u="none" strike="noStrike" cap="none" dirty="0">
              <a:solidFill>
                <a:schemeClr val="tx1"/>
              </a:solidFill>
              <a:latin typeface="+mn-lt"/>
              <a:ea typeface="Quicksand"/>
              <a:cs typeface="Times New Roman" panose="02020603050405020304" pitchFamily="18" charset="0"/>
              <a:sym typeface="Quicksand"/>
            </a:endParaRPr>
          </a:p>
          <a:p>
            <a:pPr marL="0" marR="0" lvl="0" indent="0" algn="just" rtl="0">
              <a:lnSpc>
                <a:spcPct val="150000"/>
              </a:lnSpc>
              <a:spcBef>
                <a:spcPts val="600"/>
              </a:spcBef>
              <a:spcAft>
                <a:spcPts val="0"/>
              </a:spcAft>
              <a:buClr>
                <a:srgbClr val="000000"/>
              </a:buClr>
              <a:buSzPts val="1200"/>
              <a:buFont typeface="Arial"/>
              <a:buNone/>
            </a:pPr>
            <a:r>
              <a:rPr lang="en" sz="2000" b="0" i="0" u="none" strike="noStrike" cap="none" dirty="0">
                <a:solidFill>
                  <a:schemeClr val="tx1"/>
                </a:solidFill>
                <a:latin typeface="+mn-lt"/>
                <a:ea typeface="Quicksand"/>
                <a:cs typeface="Times New Roman" panose="02020603050405020304" pitchFamily="18" charset="0"/>
                <a:sym typeface="Quicksand"/>
              </a:rPr>
              <a:t>This course will cover both working in groups and communication skills - both classic and current theories of group communication &amp; team work that focus on "how groups work" and include practical information on group communication strategies and skills that emphasize "how to work in groups". </a:t>
            </a:r>
            <a:endParaRPr sz="2000" b="0" i="0" u="none" strike="noStrike" cap="none" dirty="0">
              <a:solidFill>
                <a:schemeClr val="tx1"/>
              </a:solidFill>
              <a:latin typeface="+mn-lt"/>
              <a:ea typeface="Quicksand"/>
              <a:cs typeface="Times New Roman" panose="02020603050405020304" pitchFamily="18" charset="0"/>
              <a:sym typeface="Quicksan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5"/>
          <p:cNvSpPr txBox="1">
            <a:spLocks noGrp="1"/>
          </p:cNvSpPr>
          <p:nvPr>
            <p:ph type="title"/>
          </p:nvPr>
        </p:nvSpPr>
        <p:spPr>
          <a:xfrm>
            <a:off x="1165475" y="604610"/>
            <a:ext cx="6858000" cy="3450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1800"/>
              <a:buNone/>
            </a:pPr>
            <a:r>
              <a:rPr lang="en" sz="2400" dirty="0">
                <a:solidFill>
                  <a:schemeClr val="tx1"/>
                </a:solidFill>
              </a:rPr>
              <a:t>SYLLABUS</a:t>
            </a:r>
            <a:endParaRPr sz="2400" dirty="0">
              <a:solidFill>
                <a:schemeClr val="tx1"/>
              </a:solidFill>
            </a:endParaRPr>
          </a:p>
        </p:txBody>
      </p:sp>
      <p:sp>
        <p:nvSpPr>
          <p:cNvPr id="133" name="Google Shape;133;p5"/>
          <p:cNvSpPr txBox="1">
            <a:spLocks noGrp="1"/>
          </p:cNvSpPr>
          <p:nvPr>
            <p:ph type="sldNum" idx="12"/>
          </p:nvPr>
        </p:nvSpPr>
        <p:spPr>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200"/>
              <a:buNone/>
            </a:pPr>
            <a:fld id="{00000000-1234-1234-1234-123412341234}" type="slidenum">
              <a:rPr lang="en">
                <a:solidFill>
                  <a:schemeClr val="tx1"/>
                </a:solidFill>
              </a:rPr>
              <a:t>6</a:t>
            </a:fld>
            <a:endParaRPr>
              <a:solidFill>
                <a:schemeClr val="tx1"/>
              </a:solidFill>
            </a:endParaRPr>
          </a:p>
        </p:txBody>
      </p:sp>
      <p:sp>
        <p:nvSpPr>
          <p:cNvPr id="131" name="Google Shape;131;p5"/>
          <p:cNvSpPr txBox="1"/>
          <p:nvPr/>
        </p:nvSpPr>
        <p:spPr>
          <a:xfrm>
            <a:off x="1525234" y="1960669"/>
            <a:ext cx="3928682" cy="2991184"/>
          </a:xfrm>
          <a:prstGeom prst="rect">
            <a:avLst/>
          </a:prstGeom>
          <a:noFill/>
          <a:ln>
            <a:noFill/>
          </a:ln>
        </p:spPr>
        <p:txBody>
          <a:bodyPr spcFirstLastPara="1" wrap="square" lIns="91425" tIns="91425" rIns="91425" bIns="91425" anchor="t" anchorCtr="0">
            <a:noAutofit/>
          </a:bodyPr>
          <a:lstStyle/>
          <a:p>
            <a:pPr>
              <a:spcBef>
                <a:spcPts val="600"/>
              </a:spcBef>
              <a:buSzPts val="1200"/>
            </a:pPr>
            <a:r>
              <a:rPr lang="en-US" sz="2000" b="0" i="0" u="none" strike="noStrike" cap="none" dirty="0">
                <a:solidFill>
                  <a:schemeClr val="tx1"/>
                </a:solidFill>
                <a:latin typeface="Quicksand"/>
                <a:ea typeface="Quicksand"/>
                <a:cs typeface="Quicksand"/>
                <a:sym typeface="Quicksand"/>
              </a:rPr>
              <a:t>- 01 Participation: 10%</a:t>
            </a:r>
          </a:p>
          <a:p>
            <a:pPr>
              <a:spcBef>
                <a:spcPts val="600"/>
              </a:spcBef>
              <a:buSzPts val="1200"/>
            </a:pPr>
            <a:r>
              <a:rPr lang="en-US" sz="2000" b="0" i="0" u="none" strike="noStrike" cap="none" dirty="0">
                <a:solidFill>
                  <a:schemeClr val="tx1"/>
                </a:solidFill>
                <a:latin typeface="Quicksand"/>
                <a:ea typeface="Quicksand"/>
                <a:cs typeface="Quicksand"/>
                <a:sym typeface="Quicksand"/>
              </a:rPr>
              <a:t>- 02 Group Assignments: 20% </a:t>
            </a:r>
          </a:p>
          <a:p>
            <a:pPr marL="0" marR="0" lvl="0" indent="0" algn="l" rtl="0">
              <a:lnSpc>
                <a:spcPct val="100000"/>
              </a:lnSpc>
              <a:spcBef>
                <a:spcPts val="600"/>
              </a:spcBef>
              <a:spcAft>
                <a:spcPts val="0"/>
              </a:spcAft>
              <a:buClr>
                <a:srgbClr val="000000"/>
              </a:buClr>
              <a:buSzPts val="1200"/>
              <a:buFont typeface="Arial"/>
              <a:buNone/>
            </a:pPr>
            <a:r>
              <a:rPr lang="en" sz="2000" b="0" i="0" u="none" strike="noStrike" cap="none" dirty="0">
                <a:solidFill>
                  <a:schemeClr val="tx1"/>
                </a:solidFill>
                <a:latin typeface="Quicksand"/>
                <a:ea typeface="Quicksand"/>
                <a:cs typeface="Quicksand"/>
                <a:sym typeface="Quicksand"/>
              </a:rPr>
              <a:t>- 03 Activities: 15% </a:t>
            </a:r>
            <a:endParaRPr sz="2000" b="0" i="0" u="none" strike="noStrike" cap="none" dirty="0">
              <a:solidFill>
                <a:schemeClr val="tx1"/>
              </a:solidFill>
              <a:latin typeface="Quicksand"/>
              <a:ea typeface="Quicksand"/>
              <a:cs typeface="Quicksand"/>
              <a:sym typeface="Quicksand"/>
            </a:endParaRPr>
          </a:p>
          <a:p>
            <a:pPr marL="0" marR="0" lvl="0" indent="0" algn="l" rtl="0">
              <a:lnSpc>
                <a:spcPct val="100000"/>
              </a:lnSpc>
              <a:spcBef>
                <a:spcPts val="600"/>
              </a:spcBef>
              <a:spcAft>
                <a:spcPts val="0"/>
              </a:spcAft>
              <a:buClr>
                <a:srgbClr val="000000"/>
              </a:buClr>
              <a:buSzPts val="1200"/>
              <a:buFont typeface="Arial"/>
              <a:buNone/>
            </a:pPr>
            <a:r>
              <a:rPr lang="en" sz="2000" b="0" i="0" u="none" strike="noStrike" cap="none" dirty="0">
                <a:solidFill>
                  <a:schemeClr val="tx1"/>
                </a:solidFill>
                <a:latin typeface="Quicksand"/>
                <a:ea typeface="Quicksand"/>
                <a:cs typeface="Quicksand"/>
                <a:sym typeface="Quicksand"/>
              </a:rPr>
              <a:t>- 01 Quiz: </a:t>
            </a:r>
            <a:r>
              <a:rPr lang="en" sz="2000" dirty="0">
                <a:solidFill>
                  <a:schemeClr val="tx1"/>
                </a:solidFill>
                <a:latin typeface="Quicksand"/>
                <a:ea typeface="Quicksand"/>
                <a:cs typeface="Quicksand"/>
                <a:sym typeface="Quicksand"/>
              </a:rPr>
              <a:t>05</a:t>
            </a:r>
            <a:r>
              <a:rPr lang="en" sz="2000" b="0" i="0" u="none" strike="noStrike" cap="none" dirty="0">
                <a:solidFill>
                  <a:schemeClr val="tx1"/>
                </a:solidFill>
                <a:latin typeface="Quicksand"/>
                <a:ea typeface="Quicksand"/>
                <a:cs typeface="Quicksand"/>
                <a:sym typeface="Quicksand"/>
              </a:rPr>
              <a:t>%             </a:t>
            </a:r>
            <a:endParaRPr sz="2000" b="0" i="0" u="none" strike="noStrike" cap="none" dirty="0">
              <a:solidFill>
                <a:schemeClr val="tx1"/>
              </a:solidFill>
              <a:latin typeface="Quicksand"/>
              <a:ea typeface="Quicksand"/>
              <a:cs typeface="Quicksand"/>
              <a:sym typeface="Quicksand"/>
            </a:endParaRPr>
          </a:p>
          <a:p>
            <a:pPr marL="0" marR="0" lvl="0" indent="0" algn="l" rtl="0">
              <a:lnSpc>
                <a:spcPct val="100000"/>
              </a:lnSpc>
              <a:spcBef>
                <a:spcPts val="600"/>
              </a:spcBef>
              <a:spcAft>
                <a:spcPts val="0"/>
              </a:spcAft>
              <a:buClr>
                <a:srgbClr val="000000"/>
              </a:buClr>
              <a:buSzPts val="1200"/>
              <a:buFont typeface="Arial"/>
              <a:buNone/>
            </a:pPr>
            <a:r>
              <a:rPr lang="en" sz="2000" b="0" i="0" u="none" strike="noStrike" cap="none" dirty="0">
                <a:solidFill>
                  <a:schemeClr val="tx1"/>
                </a:solidFill>
                <a:latin typeface="Quicksand"/>
                <a:ea typeface="Quicksand"/>
                <a:cs typeface="Quicksand"/>
                <a:sym typeface="Quicksand"/>
              </a:rPr>
              <a:t>- 01 Group Project: 30%</a:t>
            </a:r>
            <a:endParaRPr sz="2000" b="0" i="0" u="none" strike="noStrike" cap="none" dirty="0">
              <a:solidFill>
                <a:schemeClr val="tx1"/>
              </a:solidFill>
              <a:latin typeface="Quicksand"/>
              <a:ea typeface="Quicksand"/>
              <a:cs typeface="Quicksand"/>
              <a:sym typeface="Quicksand"/>
            </a:endParaRPr>
          </a:p>
          <a:p>
            <a:pPr marL="0" marR="0" lvl="0" indent="0" algn="l" rtl="0">
              <a:lnSpc>
                <a:spcPct val="100000"/>
              </a:lnSpc>
              <a:spcBef>
                <a:spcPts val="600"/>
              </a:spcBef>
              <a:spcAft>
                <a:spcPts val="0"/>
              </a:spcAft>
              <a:buClr>
                <a:srgbClr val="000000"/>
              </a:buClr>
              <a:buSzPts val="1200"/>
              <a:buFont typeface="Arial"/>
              <a:buNone/>
            </a:pPr>
            <a:r>
              <a:rPr lang="en" sz="2000" b="0" i="0" u="none" strike="noStrike" cap="none" dirty="0">
                <a:solidFill>
                  <a:schemeClr val="tx1"/>
                </a:solidFill>
                <a:latin typeface="Quicksand"/>
                <a:ea typeface="Quicksand"/>
                <a:cs typeface="Quicksand"/>
                <a:sym typeface="Quicksand"/>
              </a:rPr>
              <a:t>- 01 Final exam: 20%</a:t>
            </a:r>
            <a:endParaRPr sz="2000" b="0" i="0" u="none" strike="noStrike" cap="none" dirty="0">
              <a:solidFill>
                <a:schemeClr val="tx1"/>
              </a:solidFill>
              <a:latin typeface="Quicksand"/>
              <a:ea typeface="Quicksand"/>
              <a:cs typeface="Quicksand"/>
              <a:sym typeface="Quicksand"/>
            </a:endParaRPr>
          </a:p>
        </p:txBody>
      </p:sp>
      <p:sp>
        <p:nvSpPr>
          <p:cNvPr id="6" name="TextBox 5">
            <a:extLst>
              <a:ext uri="{FF2B5EF4-FFF2-40B4-BE49-F238E27FC236}">
                <a16:creationId xmlns:a16="http://schemas.microsoft.com/office/drawing/2014/main" id="{3A6041B7-87A2-ABED-5605-F6C9DB4FFBB3}"/>
              </a:ext>
            </a:extLst>
          </p:cNvPr>
          <p:cNvSpPr txBox="1"/>
          <p:nvPr/>
        </p:nvSpPr>
        <p:spPr>
          <a:xfrm>
            <a:off x="1165475" y="1294462"/>
            <a:ext cx="4572000" cy="461665"/>
          </a:xfrm>
          <a:prstGeom prst="rect">
            <a:avLst/>
          </a:prstGeom>
          <a:noFill/>
        </p:spPr>
        <p:txBody>
          <a:bodyPr wrap="square">
            <a:spAutoFit/>
          </a:bodyPr>
          <a:lstStyle/>
          <a:p>
            <a:pPr marL="0" marR="0" lvl="0" indent="0" algn="l" rtl="0">
              <a:lnSpc>
                <a:spcPct val="100000"/>
              </a:lnSpc>
              <a:spcBef>
                <a:spcPts val="600"/>
              </a:spcBef>
              <a:spcAft>
                <a:spcPts val="0"/>
              </a:spcAft>
              <a:buClr>
                <a:srgbClr val="000000"/>
              </a:buClr>
              <a:buSzPts val="1200"/>
              <a:buFont typeface="Arial"/>
              <a:buNone/>
            </a:pPr>
            <a:r>
              <a:rPr lang="en-US" sz="2400" b="1" dirty="0">
                <a:solidFill>
                  <a:schemeClr val="tx1"/>
                </a:solidFill>
                <a:latin typeface="Quicksand"/>
                <a:ea typeface="Quicksand"/>
                <a:cs typeface="Quicksand"/>
                <a:sym typeface="Quicksand"/>
              </a:rPr>
              <a:t>ASSESSMENTS (</a:t>
            </a:r>
            <a:r>
              <a:rPr lang="en-US" sz="2400" b="1" i="0" u="none" strike="noStrike" cap="none" dirty="0">
                <a:solidFill>
                  <a:schemeClr val="tx1"/>
                </a:solidFill>
                <a:latin typeface="Quicksand"/>
                <a:ea typeface="Quicksand"/>
                <a:cs typeface="Quicksand"/>
                <a:sym typeface="Quicksand"/>
              </a:rPr>
              <a:t>MARKS)</a:t>
            </a:r>
            <a:endParaRPr lang="en-US" sz="2400" b="0" i="0" u="none" strike="noStrike" cap="none" dirty="0">
              <a:solidFill>
                <a:schemeClr val="tx1"/>
              </a:solidFill>
              <a:latin typeface="Quicksand"/>
              <a:ea typeface="Quicksand"/>
              <a:cs typeface="Quicksand"/>
              <a:sym typeface="Quicksand"/>
            </a:endParaRPr>
          </a:p>
        </p:txBody>
      </p:sp>
      <p:sp>
        <p:nvSpPr>
          <p:cNvPr id="7" name="Google Shape;131;p5">
            <a:extLst>
              <a:ext uri="{FF2B5EF4-FFF2-40B4-BE49-F238E27FC236}">
                <a16:creationId xmlns:a16="http://schemas.microsoft.com/office/drawing/2014/main" id="{C474DEF7-2F02-FE32-18AC-3C374FE49984}"/>
              </a:ext>
            </a:extLst>
          </p:cNvPr>
          <p:cNvSpPr txBox="1"/>
          <p:nvPr/>
        </p:nvSpPr>
        <p:spPr>
          <a:xfrm>
            <a:off x="5525217" y="3107487"/>
            <a:ext cx="3167765" cy="1539977"/>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600"/>
              </a:spcBef>
              <a:spcAft>
                <a:spcPts val="0"/>
              </a:spcAft>
              <a:buClr>
                <a:srgbClr val="000000"/>
              </a:buClr>
              <a:buSzPts val="1200"/>
              <a:buFont typeface="Arial"/>
              <a:buNone/>
            </a:pPr>
            <a:r>
              <a:rPr lang="en" sz="2000" b="1" i="0" u="sng" strike="noStrike" cap="none" dirty="0">
                <a:solidFill>
                  <a:schemeClr val="tx1"/>
                </a:solidFill>
                <a:latin typeface="Quicksand"/>
                <a:ea typeface="Quicksand"/>
                <a:cs typeface="Quicksand"/>
                <a:sym typeface="Quicksand"/>
              </a:rPr>
              <a:t>Conditions to pass: </a:t>
            </a:r>
            <a:endParaRPr sz="2000" b="1" i="0" u="sng" strike="noStrike" cap="none" dirty="0">
              <a:solidFill>
                <a:schemeClr val="tx1"/>
              </a:solidFill>
              <a:latin typeface="Quicksand"/>
              <a:ea typeface="Quicksand"/>
              <a:cs typeface="Quicksand"/>
              <a:sym typeface="Quicksand"/>
            </a:endParaRPr>
          </a:p>
          <a:p>
            <a:pPr marL="0" marR="0" lvl="0" indent="0" algn="l" rtl="0">
              <a:lnSpc>
                <a:spcPct val="100000"/>
              </a:lnSpc>
              <a:spcBef>
                <a:spcPts val="600"/>
              </a:spcBef>
              <a:spcAft>
                <a:spcPts val="0"/>
              </a:spcAft>
              <a:buClr>
                <a:srgbClr val="000000"/>
              </a:buClr>
              <a:buSzPts val="1200"/>
              <a:buFont typeface="Arial"/>
              <a:buNone/>
            </a:pPr>
            <a:r>
              <a:rPr lang="en" sz="2000" b="0" i="0" u="none" strike="noStrike" cap="none" dirty="0">
                <a:solidFill>
                  <a:schemeClr val="tx1"/>
                </a:solidFill>
                <a:latin typeface="Quicksand"/>
                <a:ea typeface="Quicksand"/>
                <a:cs typeface="Quicksand"/>
                <a:sym typeface="Quicksand"/>
              </a:rPr>
              <a:t>- Final exam &gt;= 4</a:t>
            </a:r>
            <a:endParaRPr sz="2000" b="0" i="0" u="none" strike="noStrike" cap="none" dirty="0">
              <a:solidFill>
                <a:schemeClr val="tx1"/>
              </a:solidFill>
              <a:latin typeface="Quicksand"/>
              <a:ea typeface="Quicksand"/>
              <a:cs typeface="Quicksand"/>
              <a:sym typeface="Quicksand"/>
            </a:endParaRPr>
          </a:p>
          <a:p>
            <a:pPr marL="0" marR="0" lvl="0" indent="0" algn="l" rtl="0">
              <a:lnSpc>
                <a:spcPct val="100000"/>
              </a:lnSpc>
              <a:spcBef>
                <a:spcPts val="600"/>
              </a:spcBef>
              <a:spcAft>
                <a:spcPts val="0"/>
              </a:spcAft>
              <a:buClr>
                <a:srgbClr val="000000"/>
              </a:buClr>
              <a:buSzPts val="1200"/>
              <a:buFont typeface="Arial"/>
              <a:buNone/>
            </a:pPr>
            <a:r>
              <a:rPr lang="en" sz="2000" b="0" i="0" u="none" strike="noStrike" cap="none" dirty="0">
                <a:solidFill>
                  <a:schemeClr val="tx1"/>
                </a:solidFill>
                <a:latin typeface="Quicksand"/>
                <a:ea typeface="Quicksand"/>
                <a:cs typeface="Quicksand"/>
                <a:sym typeface="Quicksand"/>
              </a:rPr>
              <a:t>- Grade Average &gt;= 5/10</a:t>
            </a:r>
            <a:endParaRPr sz="2000" b="0" i="0" u="none" strike="noStrike" cap="none" dirty="0">
              <a:solidFill>
                <a:schemeClr val="tx1"/>
              </a:solidFill>
              <a:latin typeface="Quicksand"/>
              <a:ea typeface="Quicksand"/>
              <a:cs typeface="Quicksand"/>
              <a:sym typeface="Quicksand"/>
            </a:endParaRPr>
          </a:p>
        </p:txBody>
      </p:sp>
      <p:pic>
        <p:nvPicPr>
          <p:cNvPr id="1026" name="Picture 2">
            <a:extLst>
              <a:ext uri="{FF2B5EF4-FFF2-40B4-BE49-F238E27FC236}">
                <a16:creationId xmlns:a16="http://schemas.microsoft.com/office/drawing/2014/main" id="{B12CA0CB-6AEB-2480-3360-E8D47BBCFD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0362456">
            <a:off x="5530528" y="872214"/>
            <a:ext cx="3108355" cy="14662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0570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9" name="Google Shape;139;p6"/>
          <p:cNvSpPr txBox="1">
            <a:spLocks noGrp="1"/>
          </p:cNvSpPr>
          <p:nvPr>
            <p:ph type="title"/>
          </p:nvPr>
        </p:nvSpPr>
        <p:spPr>
          <a:xfrm>
            <a:off x="1314416" y="1477542"/>
            <a:ext cx="6858000" cy="3450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1800"/>
              <a:buNone/>
            </a:pPr>
            <a:r>
              <a:rPr lang="en-US" sz="2800" b="1" dirty="0">
                <a:solidFill>
                  <a:schemeClr val="tx1"/>
                </a:solidFill>
              </a:rPr>
              <a:t>FORMING GROUPS</a:t>
            </a:r>
          </a:p>
        </p:txBody>
      </p:sp>
      <p:sp>
        <p:nvSpPr>
          <p:cNvPr id="140" name="Google Shape;140;p6"/>
          <p:cNvSpPr txBox="1">
            <a:spLocks noGrp="1"/>
          </p:cNvSpPr>
          <p:nvPr>
            <p:ph type="body" idx="1"/>
          </p:nvPr>
        </p:nvSpPr>
        <p:spPr>
          <a:xfrm>
            <a:off x="1689328" y="2307922"/>
            <a:ext cx="6483088" cy="1168500"/>
          </a:xfrm>
          <a:prstGeom prst="rect">
            <a:avLst/>
          </a:prstGeom>
          <a:noFill/>
          <a:ln>
            <a:noFill/>
          </a:ln>
        </p:spPr>
        <p:txBody>
          <a:bodyPr spcFirstLastPara="1" wrap="square" lIns="91425" tIns="91425" rIns="91425" bIns="91425" anchor="ctr" anchorCtr="0">
            <a:noAutofit/>
          </a:bodyPr>
          <a:lstStyle/>
          <a:p>
            <a:pPr marL="558800" lvl="0" indent="-457200" algn="l" rtl="0">
              <a:lnSpc>
                <a:spcPct val="100000"/>
              </a:lnSpc>
              <a:spcBef>
                <a:spcPts val="600"/>
              </a:spcBef>
              <a:spcAft>
                <a:spcPts val="0"/>
              </a:spcAft>
              <a:buClrTx/>
              <a:buSzPct val="100000"/>
              <a:buFont typeface="Arial" panose="020B0604020202020204" pitchFamily="34" charset="0"/>
              <a:buChar char="•"/>
            </a:pPr>
            <a:r>
              <a:rPr lang="en" sz="3600" dirty="0">
                <a:solidFill>
                  <a:schemeClr val="tx1"/>
                </a:solidFill>
              </a:rPr>
              <a:t>5-7 members/a group</a:t>
            </a:r>
            <a:endParaRPr sz="3600" dirty="0">
              <a:solidFill>
                <a:schemeClr val="tx1"/>
              </a:solidFill>
            </a:endParaRPr>
          </a:p>
          <a:p>
            <a:pPr marL="558800" lvl="0" indent="-457200" algn="l" rtl="0">
              <a:lnSpc>
                <a:spcPct val="100000"/>
              </a:lnSpc>
              <a:spcBef>
                <a:spcPts val="0"/>
              </a:spcBef>
              <a:spcAft>
                <a:spcPts val="0"/>
              </a:spcAft>
              <a:buClrTx/>
              <a:buSzPct val="100000"/>
              <a:buFont typeface="Arial" panose="020B0604020202020204" pitchFamily="34" charset="0"/>
              <a:buChar char="•"/>
            </a:pPr>
            <a:r>
              <a:rPr lang="en" sz="3600" dirty="0">
                <a:solidFill>
                  <a:schemeClr val="tx1"/>
                </a:solidFill>
              </a:rPr>
              <a:t>Introduce and get to know each other.</a:t>
            </a:r>
            <a:endParaRPr sz="3200" dirty="0">
              <a:solidFill>
                <a:schemeClr val="tx1"/>
              </a:solidFill>
            </a:endParaRPr>
          </a:p>
        </p:txBody>
      </p:sp>
      <p:sp>
        <p:nvSpPr>
          <p:cNvPr id="141" name="Google Shape;141;p6"/>
          <p:cNvSpPr txBox="1">
            <a:spLocks noGrp="1"/>
          </p:cNvSpPr>
          <p:nvPr>
            <p:ph type="sldNum" idx="12"/>
          </p:nvPr>
        </p:nvSpPr>
        <p:spPr>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200"/>
              <a:buNone/>
            </a:pPr>
            <a:fld id="{00000000-1234-1234-1234-123412341234}" type="slidenum">
              <a:rPr lang="en">
                <a:solidFill>
                  <a:schemeClr val="tx1"/>
                </a:solidFill>
              </a:rPr>
              <a:t>7</a:t>
            </a:fld>
            <a:endParaRPr>
              <a:solidFill>
                <a:schemeClr val="tx1"/>
              </a:solidFill>
            </a:endParaRPr>
          </a:p>
        </p:txBody>
      </p:sp>
      <p:sp>
        <p:nvSpPr>
          <p:cNvPr id="6" name="TextBox 5">
            <a:extLst>
              <a:ext uri="{FF2B5EF4-FFF2-40B4-BE49-F238E27FC236}">
                <a16:creationId xmlns:a16="http://schemas.microsoft.com/office/drawing/2014/main" id="{85FCC226-35A4-4227-8B51-7BA87180FEA6}"/>
              </a:ext>
            </a:extLst>
          </p:cNvPr>
          <p:cNvSpPr txBox="1"/>
          <p:nvPr/>
        </p:nvSpPr>
        <p:spPr>
          <a:xfrm>
            <a:off x="1611824" y="4095750"/>
            <a:ext cx="6638096" cy="707886"/>
          </a:xfrm>
          <a:prstGeom prst="rect">
            <a:avLst/>
          </a:prstGeom>
          <a:noFill/>
        </p:spPr>
        <p:txBody>
          <a:bodyPr wrap="square">
            <a:spAutoFit/>
          </a:bodyPr>
          <a:lstStyle/>
          <a:p>
            <a:pPr marL="0" lvl="0" indent="0" algn="l" rtl="0">
              <a:lnSpc>
                <a:spcPct val="100000"/>
              </a:lnSpc>
              <a:spcBef>
                <a:spcPts val="600"/>
              </a:spcBef>
              <a:spcAft>
                <a:spcPts val="0"/>
              </a:spcAft>
              <a:buSzPts val="3000"/>
              <a:buNone/>
            </a:pPr>
            <a:r>
              <a:rPr lang="en-US" sz="2000" i="1" dirty="0">
                <a:solidFill>
                  <a:schemeClr val="tx1"/>
                </a:solidFill>
              </a:rPr>
              <a:t>Note: This group will be the group that will work with you on a project to practice the skill throughout the course.</a:t>
            </a:r>
          </a:p>
        </p:txBody>
      </p:sp>
      <p:sp>
        <p:nvSpPr>
          <p:cNvPr id="8" name="Google Shape;139;p6">
            <a:extLst>
              <a:ext uri="{FF2B5EF4-FFF2-40B4-BE49-F238E27FC236}">
                <a16:creationId xmlns:a16="http://schemas.microsoft.com/office/drawing/2014/main" id="{C7D241B5-55B9-B937-6559-7A7D4297F691}"/>
              </a:ext>
            </a:extLst>
          </p:cNvPr>
          <p:cNvSpPr txBox="1">
            <a:spLocks/>
          </p:cNvSpPr>
          <p:nvPr/>
        </p:nvSpPr>
        <p:spPr>
          <a:xfrm>
            <a:off x="1300480" y="654824"/>
            <a:ext cx="6858000" cy="3450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1800"/>
              <a:buFont typeface="Quicksand"/>
              <a:buNone/>
              <a:defRPr sz="1800" b="0" i="0" u="none" strike="noStrike" cap="none">
                <a:solidFill>
                  <a:schemeClr val="accent1"/>
                </a:solidFill>
                <a:latin typeface="Quicksand"/>
                <a:ea typeface="Quicksand"/>
                <a:cs typeface="Quicksand"/>
                <a:sym typeface="Quicksand"/>
              </a:defRPr>
            </a:lvl1pPr>
            <a:lvl2pPr marR="0" lvl="1" algn="l" rtl="0">
              <a:lnSpc>
                <a:spcPct val="100000"/>
              </a:lnSpc>
              <a:spcBef>
                <a:spcPts val="0"/>
              </a:spcBef>
              <a:spcAft>
                <a:spcPts val="0"/>
              </a:spcAft>
              <a:buClr>
                <a:schemeClr val="accent1"/>
              </a:buClr>
              <a:buSzPts val="1800"/>
              <a:buFont typeface="Quicksand"/>
              <a:buNone/>
              <a:defRPr sz="1800" b="0" i="0" u="none" strike="noStrike" cap="none">
                <a:solidFill>
                  <a:schemeClr val="accent1"/>
                </a:solidFill>
                <a:latin typeface="Quicksand"/>
                <a:ea typeface="Quicksand"/>
                <a:cs typeface="Quicksand"/>
                <a:sym typeface="Quicksand"/>
              </a:defRPr>
            </a:lvl2pPr>
            <a:lvl3pPr marR="0" lvl="2" algn="l" rtl="0">
              <a:lnSpc>
                <a:spcPct val="100000"/>
              </a:lnSpc>
              <a:spcBef>
                <a:spcPts val="0"/>
              </a:spcBef>
              <a:spcAft>
                <a:spcPts val="0"/>
              </a:spcAft>
              <a:buClr>
                <a:schemeClr val="accent1"/>
              </a:buClr>
              <a:buSzPts val="1800"/>
              <a:buFont typeface="Quicksand"/>
              <a:buNone/>
              <a:defRPr sz="1800" b="0" i="0" u="none" strike="noStrike" cap="none">
                <a:solidFill>
                  <a:schemeClr val="accent1"/>
                </a:solidFill>
                <a:latin typeface="Quicksand"/>
                <a:ea typeface="Quicksand"/>
                <a:cs typeface="Quicksand"/>
                <a:sym typeface="Quicksand"/>
              </a:defRPr>
            </a:lvl3pPr>
            <a:lvl4pPr marR="0" lvl="3" algn="l" rtl="0">
              <a:lnSpc>
                <a:spcPct val="100000"/>
              </a:lnSpc>
              <a:spcBef>
                <a:spcPts val="0"/>
              </a:spcBef>
              <a:spcAft>
                <a:spcPts val="0"/>
              </a:spcAft>
              <a:buClr>
                <a:schemeClr val="accent1"/>
              </a:buClr>
              <a:buSzPts val="1800"/>
              <a:buFont typeface="Quicksand"/>
              <a:buNone/>
              <a:defRPr sz="1800" b="0" i="0" u="none" strike="noStrike" cap="none">
                <a:solidFill>
                  <a:schemeClr val="accent1"/>
                </a:solidFill>
                <a:latin typeface="Quicksand"/>
                <a:ea typeface="Quicksand"/>
                <a:cs typeface="Quicksand"/>
                <a:sym typeface="Quicksand"/>
              </a:defRPr>
            </a:lvl4pPr>
            <a:lvl5pPr marR="0" lvl="4" algn="l" rtl="0">
              <a:lnSpc>
                <a:spcPct val="100000"/>
              </a:lnSpc>
              <a:spcBef>
                <a:spcPts val="0"/>
              </a:spcBef>
              <a:spcAft>
                <a:spcPts val="0"/>
              </a:spcAft>
              <a:buClr>
                <a:schemeClr val="accent1"/>
              </a:buClr>
              <a:buSzPts val="1800"/>
              <a:buFont typeface="Quicksand"/>
              <a:buNone/>
              <a:defRPr sz="1800" b="0" i="0" u="none" strike="noStrike" cap="none">
                <a:solidFill>
                  <a:schemeClr val="accent1"/>
                </a:solidFill>
                <a:latin typeface="Quicksand"/>
                <a:ea typeface="Quicksand"/>
                <a:cs typeface="Quicksand"/>
                <a:sym typeface="Quicksand"/>
              </a:defRPr>
            </a:lvl5pPr>
            <a:lvl6pPr marR="0" lvl="5" algn="l" rtl="0">
              <a:lnSpc>
                <a:spcPct val="100000"/>
              </a:lnSpc>
              <a:spcBef>
                <a:spcPts val="0"/>
              </a:spcBef>
              <a:spcAft>
                <a:spcPts val="0"/>
              </a:spcAft>
              <a:buClr>
                <a:schemeClr val="accent1"/>
              </a:buClr>
              <a:buSzPts val="1800"/>
              <a:buFont typeface="Quicksand"/>
              <a:buNone/>
              <a:defRPr sz="1800" b="0" i="0" u="none" strike="noStrike" cap="none">
                <a:solidFill>
                  <a:schemeClr val="accent1"/>
                </a:solidFill>
                <a:latin typeface="Quicksand"/>
                <a:ea typeface="Quicksand"/>
                <a:cs typeface="Quicksand"/>
                <a:sym typeface="Quicksand"/>
              </a:defRPr>
            </a:lvl6pPr>
            <a:lvl7pPr marR="0" lvl="6" algn="l" rtl="0">
              <a:lnSpc>
                <a:spcPct val="100000"/>
              </a:lnSpc>
              <a:spcBef>
                <a:spcPts val="0"/>
              </a:spcBef>
              <a:spcAft>
                <a:spcPts val="0"/>
              </a:spcAft>
              <a:buClr>
                <a:schemeClr val="accent1"/>
              </a:buClr>
              <a:buSzPts val="1800"/>
              <a:buFont typeface="Quicksand"/>
              <a:buNone/>
              <a:defRPr sz="1800" b="0" i="0" u="none" strike="noStrike" cap="none">
                <a:solidFill>
                  <a:schemeClr val="accent1"/>
                </a:solidFill>
                <a:latin typeface="Quicksand"/>
                <a:ea typeface="Quicksand"/>
                <a:cs typeface="Quicksand"/>
                <a:sym typeface="Quicksand"/>
              </a:defRPr>
            </a:lvl7pPr>
            <a:lvl8pPr marR="0" lvl="7" algn="l" rtl="0">
              <a:lnSpc>
                <a:spcPct val="100000"/>
              </a:lnSpc>
              <a:spcBef>
                <a:spcPts val="0"/>
              </a:spcBef>
              <a:spcAft>
                <a:spcPts val="0"/>
              </a:spcAft>
              <a:buClr>
                <a:schemeClr val="accent1"/>
              </a:buClr>
              <a:buSzPts val="1800"/>
              <a:buFont typeface="Quicksand"/>
              <a:buNone/>
              <a:defRPr sz="1800" b="0" i="0" u="none" strike="noStrike" cap="none">
                <a:solidFill>
                  <a:schemeClr val="accent1"/>
                </a:solidFill>
                <a:latin typeface="Quicksand"/>
                <a:ea typeface="Quicksand"/>
                <a:cs typeface="Quicksand"/>
                <a:sym typeface="Quicksand"/>
              </a:defRPr>
            </a:lvl8pPr>
            <a:lvl9pPr marR="0" lvl="8" algn="l" rtl="0">
              <a:lnSpc>
                <a:spcPct val="100000"/>
              </a:lnSpc>
              <a:spcBef>
                <a:spcPts val="0"/>
              </a:spcBef>
              <a:spcAft>
                <a:spcPts val="0"/>
              </a:spcAft>
              <a:buClr>
                <a:schemeClr val="accent1"/>
              </a:buClr>
              <a:buSzPts val="1800"/>
              <a:buFont typeface="Quicksand"/>
              <a:buNone/>
              <a:defRPr sz="1800" b="0" i="0" u="none" strike="noStrike" cap="none">
                <a:solidFill>
                  <a:schemeClr val="accent1"/>
                </a:solidFill>
                <a:latin typeface="Quicksand"/>
                <a:ea typeface="Quicksand"/>
                <a:cs typeface="Quicksand"/>
                <a:sym typeface="Quicksand"/>
              </a:defRPr>
            </a:lvl9pPr>
          </a:lstStyle>
          <a:p>
            <a:r>
              <a:rPr lang="en-US" sz="2800" dirty="0">
                <a:solidFill>
                  <a:schemeClr val="tx1"/>
                </a:solidFill>
              </a:rPr>
              <a:t>ACTIVITY</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7"/>
          <p:cNvSpPr txBox="1">
            <a:spLocks noGrp="1"/>
          </p:cNvSpPr>
          <p:nvPr>
            <p:ph type="ctrTitle"/>
          </p:nvPr>
        </p:nvSpPr>
        <p:spPr>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000"/>
              <a:buNone/>
            </a:pPr>
            <a:r>
              <a:rPr lang="en" sz="3600" dirty="0">
                <a:solidFill>
                  <a:schemeClr val="tx1"/>
                </a:solidFill>
              </a:rPr>
              <a:t>GROUP AND TEAM OVERVIEW</a:t>
            </a:r>
            <a:endParaRPr sz="3600" dirty="0">
              <a:solidFill>
                <a:schemeClr val="tx1"/>
              </a:solidFill>
            </a:endParaRPr>
          </a:p>
        </p:txBody>
      </p:sp>
      <p:sp>
        <p:nvSpPr>
          <p:cNvPr id="147" name="Google Shape;147;p7"/>
          <p:cNvSpPr txBox="1">
            <a:spLocks noGrp="1"/>
          </p:cNvSpPr>
          <p:nvPr>
            <p:ph type="subTitle" idx="1"/>
          </p:nvPr>
        </p:nvSpPr>
        <p:spPr>
          <a:xfrm>
            <a:off x="1567326" y="1415672"/>
            <a:ext cx="6927900" cy="353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800"/>
              <a:buNone/>
            </a:pPr>
            <a:r>
              <a:rPr lang="en" sz="2800" dirty="0">
                <a:solidFill>
                  <a:schemeClr val="tx1"/>
                </a:solidFill>
              </a:rPr>
              <a:t>Let’s start with the first session</a:t>
            </a:r>
            <a:endParaRPr sz="2800" dirty="0">
              <a:solidFill>
                <a:schemeClr val="tx1"/>
              </a:solidFill>
            </a:endParaRPr>
          </a:p>
        </p:txBody>
      </p:sp>
      <p:sp>
        <p:nvSpPr>
          <p:cNvPr id="149" name="Google Shape;149;p7"/>
          <p:cNvSpPr txBox="1">
            <a:spLocks noGrp="1"/>
          </p:cNvSpPr>
          <p:nvPr>
            <p:ph type="sldNum" idx="12"/>
          </p:nvPr>
        </p:nvSpPr>
        <p:spPr>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200"/>
              <a:buNone/>
            </a:pPr>
            <a:fld id="{00000000-1234-1234-1234-123412341234}" type="slidenum">
              <a:rPr lang="en">
                <a:solidFill>
                  <a:schemeClr val="tx1"/>
                </a:solidFill>
              </a:rPr>
              <a:t>8</a:t>
            </a:fld>
            <a:endParaRPr>
              <a:solidFill>
                <a:schemeClr val="tx1"/>
              </a:solidFill>
            </a:endParaRPr>
          </a:p>
        </p:txBody>
      </p:sp>
      <p:sp>
        <p:nvSpPr>
          <p:cNvPr id="148" name="Google Shape;148;p7"/>
          <p:cNvSpPr txBox="1"/>
          <p:nvPr/>
        </p:nvSpPr>
        <p:spPr>
          <a:xfrm>
            <a:off x="526358" y="2279925"/>
            <a:ext cx="802500" cy="589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0"/>
              <a:buFont typeface="Arial"/>
              <a:buNone/>
            </a:pPr>
            <a:r>
              <a:rPr lang="en" sz="3000" b="0" i="0" u="none" strike="noStrike" cap="none">
                <a:solidFill>
                  <a:schemeClr val="tx1"/>
                </a:solidFill>
                <a:latin typeface="Quicksand"/>
                <a:ea typeface="Quicksand"/>
                <a:cs typeface="Quicksand"/>
                <a:sym typeface="Quicksand"/>
              </a:rPr>
              <a:t>I</a:t>
            </a:r>
            <a:endParaRPr sz="3000" b="0" i="0" u="none" strike="noStrike" cap="none">
              <a:solidFill>
                <a:schemeClr val="tx1"/>
              </a:solidFill>
              <a:latin typeface="Quicksand"/>
              <a:ea typeface="Quicksand"/>
              <a:cs typeface="Quicksand"/>
              <a:sym typeface="Quicksand"/>
            </a:endParaRPr>
          </a:p>
        </p:txBody>
      </p:sp>
      <p:sp>
        <p:nvSpPr>
          <p:cNvPr id="6" name="Google Shape;350;p2">
            <a:extLst>
              <a:ext uri="{FF2B5EF4-FFF2-40B4-BE49-F238E27FC236}">
                <a16:creationId xmlns:a16="http://schemas.microsoft.com/office/drawing/2014/main" id="{81891DA2-14AB-8852-27A8-B7F5351E1604}"/>
              </a:ext>
            </a:extLst>
          </p:cNvPr>
          <p:cNvSpPr txBox="1">
            <a:spLocks/>
          </p:cNvSpPr>
          <p:nvPr/>
        </p:nvSpPr>
        <p:spPr>
          <a:xfrm>
            <a:off x="1567326" y="3032887"/>
            <a:ext cx="4111050" cy="1396873"/>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81000" algn="l" rtl="0">
              <a:lnSpc>
                <a:spcPct val="100000"/>
              </a:lnSpc>
              <a:spcBef>
                <a:spcPts val="0"/>
              </a:spcBef>
              <a:spcAft>
                <a:spcPts val="0"/>
              </a:spcAft>
              <a:buClr>
                <a:schemeClr val="accent1"/>
              </a:buClr>
              <a:buSzPts val="1800"/>
              <a:buFont typeface="Quicksand"/>
              <a:buNone/>
              <a:defRPr sz="1800" b="0" i="0" u="none" strike="noStrike" cap="none">
                <a:solidFill>
                  <a:schemeClr val="lt1"/>
                </a:solidFill>
                <a:latin typeface="Quicksand"/>
                <a:ea typeface="Quicksand"/>
                <a:cs typeface="Quicksand"/>
                <a:sym typeface="Quicksand"/>
              </a:defRPr>
            </a:lvl1pPr>
            <a:lvl2pPr marL="914400" marR="0" lvl="1" indent="-381000" algn="l" rtl="0">
              <a:lnSpc>
                <a:spcPct val="100000"/>
              </a:lnSpc>
              <a:spcBef>
                <a:spcPts val="0"/>
              </a:spcBef>
              <a:spcAft>
                <a:spcPts val="0"/>
              </a:spcAft>
              <a:buClr>
                <a:schemeClr val="accent1"/>
              </a:buClr>
              <a:buSzPts val="1800"/>
              <a:buFont typeface="Quicksand"/>
              <a:buNone/>
              <a:defRPr sz="1800" b="0" i="0" u="none" strike="noStrike" cap="none">
                <a:solidFill>
                  <a:schemeClr val="lt1"/>
                </a:solidFill>
                <a:latin typeface="Quicksand"/>
                <a:ea typeface="Quicksand"/>
                <a:cs typeface="Quicksand"/>
                <a:sym typeface="Quicksand"/>
              </a:defRPr>
            </a:lvl2pPr>
            <a:lvl3pPr marL="1371600" marR="0" lvl="2" indent="-381000" algn="l" rtl="0">
              <a:lnSpc>
                <a:spcPct val="100000"/>
              </a:lnSpc>
              <a:spcBef>
                <a:spcPts val="0"/>
              </a:spcBef>
              <a:spcAft>
                <a:spcPts val="0"/>
              </a:spcAft>
              <a:buClr>
                <a:schemeClr val="accent1"/>
              </a:buClr>
              <a:buSzPts val="1800"/>
              <a:buFont typeface="Quicksand"/>
              <a:buNone/>
              <a:defRPr sz="1800" b="0" i="0" u="none" strike="noStrike" cap="none">
                <a:solidFill>
                  <a:schemeClr val="lt1"/>
                </a:solidFill>
                <a:latin typeface="Quicksand"/>
                <a:ea typeface="Quicksand"/>
                <a:cs typeface="Quicksand"/>
                <a:sym typeface="Quicksand"/>
              </a:defRPr>
            </a:lvl3pPr>
            <a:lvl4pPr marL="1828800" marR="0" lvl="3" indent="-381000" algn="l" rtl="0">
              <a:lnSpc>
                <a:spcPct val="100000"/>
              </a:lnSpc>
              <a:spcBef>
                <a:spcPts val="0"/>
              </a:spcBef>
              <a:spcAft>
                <a:spcPts val="0"/>
              </a:spcAft>
              <a:buClr>
                <a:schemeClr val="lt1"/>
              </a:buClr>
              <a:buSzPts val="2400"/>
              <a:buFont typeface="Quicksand"/>
              <a:buNone/>
              <a:defRPr sz="2400" b="0" i="0" u="none" strike="noStrike" cap="none">
                <a:solidFill>
                  <a:schemeClr val="lt1"/>
                </a:solidFill>
                <a:latin typeface="Quicksand"/>
                <a:ea typeface="Quicksand"/>
                <a:cs typeface="Quicksand"/>
                <a:sym typeface="Quicksand"/>
              </a:defRPr>
            </a:lvl4pPr>
            <a:lvl5pPr marL="2286000" marR="0" lvl="4" indent="-381000" algn="l" rtl="0">
              <a:lnSpc>
                <a:spcPct val="100000"/>
              </a:lnSpc>
              <a:spcBef>
                <a:spcPts val="0"/>
              </a:spcBef>
              <a:spcAft>
                <a:spcPts val="0"/>
              </a:spcAft>
              <a:buClr>
                <a:schemeClr val="lt1"/>
              </a:buClr>
              <a:buSzPts val="2400"/>
              <a:buFont typeface="Quicksand"/>
              <a:buNone/>
              <a:defRPr sz="2400" b="0" i="0" u="none" strike="noStrike" cap="none">
                <a:solidFill>
                  <a:schemeClr val="lt1"/>
                </a:solidFill>
                <a:latin typeface="Quicksand"/>
                <a:ea typeface="Quicksand"/>
                <a:cs typeface="Quicksand"/>
                <a:sym typeface="Quicksand"/>
              </a:defRPr>
            </a:lvl5pPr>
            <a:lvl6pPr marL="2743200" marR="0" lvl="5" indent="-381000" algn="l" rtl="0">
              <a:lnSpc>
                <a:spcPct val="100000"/>
              </a:lnSpc>
              <a:spcBef>
                <a:spcPts val="0"/>
              </a:spcBef>
              <a:spcAft>
                <a:spcPts val="0"/>
              </a:spcAft>
              <a:buClr>
                <a:schemeClr val="lt1"/>
              </a:buClr>
              <a:buSzPts val="2400"/>
              <a:buFont typeface="Quicksand"/>
              <a:buNone/>
              <a:defRPr sz="2400" b="0" i="0" u="none" strike="noStrike" cap="none">
                <a:solidFill>
                  <a:schemeClr val="lt1"/>
                </a:solidFill>
                <a:latin typeface="Quicksand"/>
                <a:ea typeface="Quicksand"/>
                <a:cs typeface="Quicksand"/>
                <a:sym typeface="Quicksand"/>
              </a:defRPr>
            </a:lvl6pPr>
            <a:lvl7pPr marL="3200400" marR="0" lvl="6" indent="-381000" algn="l" rtl="0">
              <a:lnSpc>
                <a:spcPct val="100000"/>
              </a:lnSpc>
              <a:spcBef>
                <a:spcPts val="0"/>
              </a:spcBef>
              <a:spcAft>
                <a:spcPts val="0"/>
              </a:spcAft>
              <a:buClr>
                <a:schemeClr val="lt1"/>
              </a:buClr>
              <a:buSzPts val="2400"/>
              <a:buFont typeface="Quicksand"/>
              <a:buNone/>
              <a:defRPr sz="2400" b="0" i="0" u="none" strike="noStrike" cap="none">
                <a:solidFill>
                  <a:schemeClr val="lt1"/>
                </a:solidFill>
                <a:latin typeface="Quicksand"/>
                <a:ea typeface="Quicksand"/>
                <a:cs typeface="Quicksand"/>
                <a:sym typeface="Quicksand"/>
              </a:defRPr>
            </a:lvl7pPr>
            <a:lvl8pPr marL="3657600" marR="0" lvl="7" indent="-381000" algn="l" rtl="0">
              <a:lnSpc>
                <a:spcPct val="100000"/>
              </a:lnSpc>
              <a:spcBef>
                <a:spcPts val="0"/>
              </a:spcBef>
              <a:spcAft>
                <a:spcPts val="0"/>
              </a:spcAft>
              <a:buClr>
                <a:schemeClr val="lt1"/>
              </a:buClr>
              <a:buSzPts val="2400"/>
              <a:buFont typeface="Quicksand"/>
              <a:buNone/>
              <a:defRPr sz="2400" b="0" i="0" u="none" strike="noStrike" cap="none">
                <a:solidFill>
                  <a:schemeClr val="lt1"/>
                </a:solidFill>
                <a:latin typeface="Quicksand"/>
                <a:ea typeface="Quicksand"/>
                <a:cs typeface="Quicksand"/>
                <a:sym typeface="Quicksand"/>
              </a:defRPr>
            </a:lvl8pPr>
            <a:lvl9pPr marL="4114800" marR="0" lvl="8" indent="-381000" algn="l" rtl="0">
              <a:lnSpc>
                <a:spcPct val="100000"/>
              </a:lnSpc>
              <a:spcBef>
                <a:spcPts val="0"/>
              </a:spcBef>
              <a:spcAft>
                <a:spcPts val="0"/>
              </a:spcAft>
              <a:buClr>
                <a:schemeClr val="lt1"/>
              </a:buClr>
              <a:buSzPts val="2400"/>
              <a:buFont typeface="Quicksand"/>
              <a:buNone/>
              <a:defRPr sz="2400" b="0" i="0" u="none" strike="noStrike" cap="none">
                <a:solidFill>
                  <a:schemeClr val="lt1"/>
                </a:solidFill>
                <a:latin typeface="Quicksand"/>
                <a:ea typeface="Quicksand"/>
                <a:cs typeface="Quicksand"/>
                <a:sym typeface="Quicksand"/>
              </a:defRPr>
            </a:lvl9pPr>
          </a:lstStyle>
          <a:p>
            <a:pPr marL="0" indent="0">
              <a:buSzPts val="2640"/>
            </a:pPr>
            <a:r>
              <a:rPr lang="en-US" sz="2000" dirty="0">
                <a:solidFill>
                  <a:schemeClr val="tx1"/>
                </a:solidFill>
              </a:rPr>
              <a:t>Defining Teams and Groups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9"/>
          <p:cNvSpPr txBox="1">
            <a:spLocks noGrp="1"/>
          </p:cNvSpPr>
          <p:nvPr>
            <p:ph type="title"/>
          </p:nvPr>
        </p:nvSpPr>
        <p:spPr>
          <a:xfrm>
            <a:off x="1165475" y="628233"/>
            <a:ext cx="6858000" cy="3450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1800"/>
              <a:buNone/>
            </a:pPr>
            <a:r>
              <a:rPr lang="en" sz="2800" dirty="0">
                <a:solidFill>
                  <a:schemeClr val="tx1"/>
                </a:solidFill>
              </a:rPr>
              <a:t>LEARNING OBJECTIVES</a:t>
            </a:r>
            <a:endParaRPr sz="2800" dirty="0">
              <a:solidFill>
                <a:schemeClr val="tx1"/>
              </a:solidFill>
            </a:endParaRPr>
          </a:p>
        </p:txBody>
      </p:sp>
      <p:sp>
        <p:nvSpPr>
          <p:cNvPr id="162" name="Google Shape;162;p9"/>
          <p:cNvSpPr txBox="1">
            <a:spLocks noGrp="1"/>
          </p:cNvSpPr>
          <p:nvPr>
            <p:ph type="body" idx="1"/>
          </p:nvPr>
        </p:nvSpPr>
        <p:spPr>
          <a:xfrm>
            <a:off x="1741131" y="1184081"/>
            <a:ext cx="6503967" cy="3725700"/>
          </a:xfrm>
          <a:prstGeom prst="rect">
            <a:avLst/>
          </a:prstGeom>
          <a:noFill/>
          <a:ln>
            <a:noFill/>
          </a:ln>
        </p:spPr>
        <p:txBody>
          <a:bodyPr spcFirstLastPara="1" wrap="square" lIns="91425" tIns="91425" rIns="91425" bIns="91425" anchor="t" anchorCtr="0">
            <a:noAutofit/>
          </a:bodyPr>
          <a:lstStyle/>
          <a:p>
            <a:pPr marL="457200" lvl="0" indent="-368300" algn="l" rtl="0">
              <a:spcAft>
                <a:spcPts val="0"/>
              </a:spcAft>
              <a:buClrTx/>
              <a:buSzPct val="100000"/>
              <a:buAutoNum type="arabicPeriod"/>
            </a:pPr>
            <a:r>
              <a:rPr lang="en" sz="2400" dirty="0">
                <a:solidFill>
                  <a:schemeClr val="tx1"/>
                </a:solidFill>
              </a:rPr>
              <a:t>Defining Teams and Groups</a:t>
            </a:r>
            <a:endParaRPr sz="2400" dirty="0">
              <a:solidFill>
                <a:schemeClr val="tx1"/>
              </a:solidFill>
            </a:endParaRPr>
          </a:p>
          <a:p>
            <a:pPr marL="457200" lvl="0" indent="-368300" algn="l" rtl="0">
              <a:spcAft>
                <a:spcPts val="0"/>
              </a:spcAft>
              <a:buClrTx/>
              <a:buSzPct val="100000"/>
              <a:buAutoNum type="arabicPeriod"/>
            </a:pPr>
            <a:r>
              <a:rPr lang="en" sz="2400" dirty="0">
                <a:solidFill>
                  <a:schemeClr val="tx1"/>
                </a:solidFill>
              </a:rPr>
              <a:t>Define “cooperation” </a:t>
            </a:r>
            <a:endParaRPr sz="2400" dirty="0">
              <a:solidFill>
                <a:schemeClr val="tx1"/>
              </a:solidFill>
            </a:endParaRPr>
          </a:p>
          <a:p>
            <a:pPr marL="457200" lvl="0" indent="-368300" algn="l" rtl="0">
              <a:spcAft>
                <a:spcPts val="0"/>
              </a:spcAft>
              <a:buClrTx/>
              <a:buSzPct val="100000"/>
              <a:buAutoNum type="arabicPeriod"/>
            </a:pPr>
            <a:r>
              <a:rPr lang="en" sz="2400" dirty="0">
                <a:solidFill>
                  <a:schemeClr val="tx1"/>
                </a:solidFill>
              </a:rPr>
              <a:t>Distinguish between different social value orientations</a:t>
            </a:r>
            <a:endParaRPr sz="2400" dirty="0">
              <a:solidFill>
                <a:schemeClr val="tx1"/>
              </a:solidFill>
            </a:endParaRPr>
          </a:p>
          <a:p>
            <a:pPr marL="457200" lvl="0" indent="-368300" algn="l" rtl="0">
              <a:spcAft>
                <a:spcPts val="0"/>
              </a:spcAft>
              <a:buClrTx/>
              <a:buSzPct val="100000"/>
              <a:buAutoNum type="arabicPeriod"/>
            </a:pPr>
            <a:r>
              <a:rPr lang="en" sz="2400" dirty="0">
                <a:solidFill>
                  <a:schemeClr val="tx1"/>
                </a:solidFill>
              </a:rPr>
              <a:t>Influences on cooperation </a:t>
            </a:r>
            <a:endParaRPr sz="2400" dirty="0">
              <a:solidFill>
                <a:schemeClr val="tx1"/>
              </a:solidFill>
            </a:endParaRPr>
          </a:p>
          <a:p>
            <a:pPr marL="457200" lvl="0" indent="-368300" algn="l" rtl="0">
              <a:spcAft>
                <a:spcPts val="0"/>
              </a:spcAft>
              <a:buClrTx/>
              <a:buSzPct val="100000"/>
              <a:buAutoNum type="arabicPeriod"/>
            </a:pPr>
            <a:r>
              <a:rPr lang="en" sz="2400" dirty="0">
                <a:solidFill>
                  <a:schemeClr val="tx1"/>
                </a:solidFill>
              </a:rPr>
              <a:t>Explain methods psychologists use to research cooperation</a:t>
            </a:r>
            <a:endParaRPr sz="2400" dirty="0">
              <a:solidFill>
                <a:schemeClr val="tx1"/>
              </a:solidFill>
            </a:endParaRPr>
          </a:p>
        </p:txBody>
      </p:sp>
      <p:sp>
        <p:nvSpPr>
          <p:cNvPr id="163" name="Google Shape;163;p9"/>
          <p:cNvSpPr txBox="1">
            <a:spLocks noGrp="1"/>
          </p:cNvSpPr>
          <p:nvPr>
            <p:ph type="sldNum" idx="12"/>
          </p:nvPr>
        </p:nvSpPr>
        <p:spPr>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200"/>
              <a:buNone/>
            </a:pPr>
            <a:fld id="{00000000-1234-1234-1234-123412341234}" type="slidenum">
              <a:rPr lang="en">
                <a:solidFill>
                  <a:schemeClr val="tx1"/>
                </a:solidFill>
              </a:rPr>
              <a:t>9</a:t>
            </a:fld>
            <a:endParaRPr>
              <a:solidFill>
                <a:schemeClr val="tx1"/>
              </a:solidFill>
            </a:endParaRPr>
          </a:p>
        </p:txBody>
      </p:sp>
    </p:spTree>
  </p:cSld>
  <p:clrMapOvr>
    <a:masterClrMapping/>
  </p:clrMapOvr>
</p:sld>
</file>

<file path=ppt/theme/theme1.xml><?xml version="1.0" encoding="utf-8"?>
<a:theme xmlns:a="http://schemas.openxmlformats.org/drawingml/2006/main" name="Eleanor template">
  <a:themeElements>
    <a:clrScheme name="Custom 347">
      <a:dk1>
        <a:srgbClr val="2E3037"/>
      </a:dk1>
      <a:lt1>
        <a:srgbClr val="FFFFFF"/>
      </a:lt1>
      <a:dk2>
        <a:srgbClr val="666666"/>
      </a:dk2>
      <a:lt2>
        <a:srgbClr val="F3F3F3"/>
      </a:lt2>
      <a:accent1>
        <a:srgbClr val="39C0BA"/>
      </a:accent1>
      <a:accent2>
        <a:srgbClr val="90E6E2"/>
      </a:accent2>
      <a:accent3>
        <a:srgbClr val="F35B69"/>
      </a:accent3>
      <a:accent4>
        <a:srgbClr val="FAB2B9"/>
      </a:accent4>
      <a:accent5>
        <a:srgbClr val="999FA9"/>
      </a:accent5>
      <a:accent6>
        <a:srgbClr val="E2E7EE"/>
      </a:accent6>
      <a:hlink>
        <a:srgbClr val="39C0BA"/>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5734</TotalTime>
  <Words>4026</Words>
  <Application>Microsoft Macintosh PowerPoint</Application>
  <PresentationFormat>On-screen Show (16:9)</PresentationFormat>
  <Paragraphs>328</Paragraphs>
  <Slides>41</Slides>
  <Notes>35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41</vt:i4>
      </vt:variant>
    </vt:vector>
  </HeadingPairs>
  <TitlesOfParts>
    <vt:vector size="49" baseType="lpstr">
      <vt:lpstr>Arial</vt:lpstr>
      <vt:lpstr>Calibri</vt:lpstr>
      <vt:lpstr>EBGaramond</vt:lpstr>
      <vt:lpstr>Lora</vt:lpstr>
      <vt:lpstr>Quicksand</vt:lpstr>
      <vt:lpstr>Roboto</vt:lpstr>
      <vt:lpstr>Segoe UI</vt:lpstr>
      <vt:lpstr>Eleanor template</vt:lpstr>
      <vt:lpstr>Communication and In-group Working Skills</vt:lpstr>
      <vt:lpstr>PowerPoint Presentation</vt:lpstr>
      <vt:lpstr>CLASS RULES</vt:lpstr>
      <vt:lpstr>COURSE SYLLABUS</vt:lpstr>
      <vt:lpstr>SYLLABUS</vt:lpstr>
      <vt:lpstr>SYLLABUS</vt:lpstr>
      <vt:lpstr>FORMING GROUPS</vt:lpstr>
      <vt:lpstr>GROUP AND TEAM OVERVIEW</vt:lpstr>
      <vt:lpstr>LEARNING OBJECTIVES</vt:lpstr>
      <vt:lpstr>Defining teams and groups</vt:lpstr>
      <vt:lpstr>1. Defining teams and groups</vt:lpstr>
      <vt:lpstr>1. Defining Teams and Groups</vt:lpstr>
      <vt:lpstr>1. Defining teams and groups</vt:lpstr>
      <vt:lpstr>1. Defining teams and groups</vt:lpstr>
      <vt:lpstr>What is a team?</vt:lpstr>
      <vt:lpstr>ACTIVITY 1 </vt:lpstr>
      <vt:lpstr>PowerPoint Presentation</vt:lpstr>
      <vt:lpstr>PowerPoint Presentation</vt:lpstr>
      <vt:lpstr>PowerPoint Presentation</vt:lpstr>
      <vt:lpstr>ACTIVITY 2 </vt:lpstr>
      <vt:lpstr>PowerPoint Presentation</vt:lpstr>
      <vt:lpstr>ACTIVITY 3 </vt:lpstr>
      <vt:lpstr>PowerPoint Presentation</vt:lpstr>
      <vt:lpstr>PowerPoint Presentation</vt:lpstr>
      <vt:lpstr>PowerPoint Presentation</vt:lpstr>
      <vt:lpstr>PowerPoint Presentation</vt:lpstr>
      <vt:lpstr>PowerPoint Presentation</vt:lpstr>
      <vt:lpstr>PowerPoint Presentation</vt:lpstr>
      <vt:lpstr>Team Size – Group Size</vt:lpstr>
      <vt:lpstr> THE FUNCTIONAL TEAM</vt:lpstr>
      <vt:lpstr>The project (single) team</vt:lpstr>
      <vt:lpstr>The Matrix team</vt:lpstr>
      <vt:lpstr>The matrix team</vt:lpstr>
      <vt:lpstr>The Contract team</vt:lpstr>
      <vt:lpstr>Mixed-structure Team</vt:lpstr>
      <vt:lpstr>ACTIVITY 4 - DISCUSION</vt:lpstr>
      <vt:lpstr>The Modern Teams</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Mai Anh Duy</dc:creator>
  <cp:lastModifiedBy>Microsoft Office User</cp:lastModifiedBy>
  <cp:revision>216</cp:revision>
  <dcterms:modified xsi:type="dcterms:W3CDTF">2023-08-25T10:00:34Z</dcterms:modified>
</cp:coreProperties>
</file>